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2.xml" ContentType="application/vnd.openxmlformats-officedocument.presentationml.tags+xml"/>
  <Override PartName="/ppt/tags/tag13.xml" ContentType="application/vnd.openxmlformats-officedocument.presentationml.tag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14.xml" ContentType="application/vnd.openxmlformats-officedocument.presentationml.tag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15.xml" ContentType="application/vnd.openxmlformats-officedocument.presentationml.tags+xml"/>
  <Override PartName="/ppt/tags/tag16.xml" ContentType="application/vnd.openxmlformats-officedocument.presentationml.tag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6"/>
  </p:notesMasterIdLst>
  <p:handoutMasterIdLst>
    <p:handoutMasterId r:id="rId27"/>
  </p:handoutMasterIdLst>
  <p:sldIdLst>
    <p:sldId id="320" r:id="rId5"/>
    <p:sldId id="328" r:id="rId6"/>
    <p:sldId id="339" r:id="rId7"/>
    <p:sldId id="331" r:id="rId8"/>
    <p:sldId id="332" r:id="rId9"/>
    <p:sldId id="333" r:id="rId10"/>
    <p:sldId id="334" r:id="rId11"/>
    <p:sldId id="340" r:id="rId12"/>
    <p:sldId id="341" r:id="rId13"/>
    <p:sldId id="342" r:id="rId14"/>
    <p:sldId id="354" r:id="rId15"/>
    <p:sldId id="343" r:id="rId16"/>
    <p:sldId id="344" r:id="rId17"/>
    <p:sldId id="345" r:id="rId18"/>
    <p:sldId id="348" r:id="rId19"/>
    <p:sldId id="349" r:id="rId20"/>
    <p:sldId id="355" r:id="rId21"/>
    <p:sldId id="356" r:id="rId22"/>
    <p:sldId id="350" r:id="rId23"/>
    <p:sldId id="351" r:id="rId24"/>
    <p:sldId id="352" r:id="rId25"/>
  </p:sldIdLst>
  <p:sldSz cx="12192000" cy="6858000"/>
  <p:notesSz cx="7315200" cy="9601200"/>
  <p:custDataLst>
    <p:tags r:id="rId28"/>
  </p:custData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allavi Gupta" initials="PG" lastIdx="45" clrIdx="0"/>
  <p:cmAuthor id="1" name="Sivaranjani V" initials="SV" lastIdx="24" clrIdx="1">
    <p:extLst>
      <p:ext uri="{19B8F6BF-5375-455C-9EA6-DF929625EA0E}">
        <p15:presenceInfo xmlns:p15="http://schemas.microsoft.com/office/powerpoint/2012/main" userId="Sivaranjani V" providerId="None"/>
      </p:ext>
    </p:extLst>
  </p:cmAuthor>
  <p:cmAuthor id="2" name="Ashpreet Kohli" initials="AK" lastIdx="25" clrIdx="2">
    <p:extLst>
      <p:ext uri="{19B8F6BF-5375-455C-9EA6-DF929625EA0E}">
        <p15:presenceInfo xmlns:p15="http://schemas.microsoft.com/office/powerpoint/2012/main" userId="S::ashpreet.kohli@emeritus.org::331bfec6-da51-4c52-8f47-5380bced0532" providerId="AD"/>
      </p:ext>
    </p:extLst>
  </p:cmAuthor>
  <p:cmAuthor id="3" name="Dipti Jadhav" initials="DJ" lastIdx="1" clrIdx="3">
    <p:extLst>
      <p:ext uri="{19B8F6BF-5375-455C-9EA6-DF929625EA0E}">
        <p15:presenceInfo xmlns:p15="http://schemas.microsoft.com/office/powerpoint/2012/main" userId="Dipti Jadhav"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26B"/>
    <a:srgbClr val="4C86B8"/>
    <a:srgbClr val="005495"/>
    <a:srgbClr val="DF6B0B"/>
    <a:srgbClr val="FFC819"/>
    <a:srgbClr val="C3161C"/>
    <a:srgbClr val="898989"/>
    <a:srgbClr val="000046"/>
    <a:srgbClr val="333365"/>
    <a:srgbClr val="FFFF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E42C03-B154-427C-90C7-C7CA05030DD8}" v="20" dt="2021-06-28T07:42:58.7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72" autoAdjust="0"/>
    <p:restoredTop sz="78893" autoAdjust="0"/>
  </p:normalViewPr>
  <p:slideViewPr>
    <p:cSldViewPr snapToGrid="0">
      <p:cViewPr varScale="1">
        <p:scale>
          <a:sx n="86" d="100"/>
          <a:sy n="86" d="100"/>
        </p:scale>
        <p:origin x="610" y="67"/>
      </p:cViewPr>
      <p:guideLst>
        <p:guide orient="horz" pos="2160"/>
        <p:guide pos="3864"/>
      </p:guideLst>
    </p:cSldViewPr>
  </p:slideViewPr>
  <p:notesTextViewPr>
    <p:cViewPr>
      <p:scale>
        <a:sx n="1" d="1"/>
        <a:sy n="1" d="1"/>
      </p:scale>
      <p:origin x="0" y="0"/>
    </p:cViewPr>
  </p:notesTextViewPr>
  <p:sorterViewPr>
    <p:cViewPr>
      <p:scale>
        <a:sx n="100" d="100"/>
        <a:sy n="100" d="100"/>
      </p:scale>
      <p:origin x="0" y="-4194"/>
    </p:cViewPr>
  </p:sorterViewPr>
  <p:notesViewPr>
    <p:cSldViewPr snapToGrid="0">
      <p:cViewPr varScale="1">
        <p:scale>
          <a:sx n="52" d="100"/>
          <a:sy n="52" d="100"/>
        </p:scale>
        <p:origin x="2874" y="9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Ground coffee sale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Sheet1!$O$8:$P$8</c:f>
              <c:strCache>
                <c:ptCount val="2"/>
                <c:pt idx="0">
                  <c:v>Arabica</c:v>
                </c:pt>
              </c:strCache>
            </c:strRef>
          </c:tx>
          <c:spPr>
            <a:solidFill>
              <a:schemeClr val="accent1"/>
            </a:solidFill>
            <a:ln>
              <a:noFill/>
            </a:ln>
            <a:effectLst/>
            <a:sp3d/>
          </c:spPr>
          <c:invertIfNegative val="0"/>
          <c:cat>
            <c:strRef>
              <c:f>Sheet1!$Q$7:$R$7</c:f>
              <c:strCache>
                <c:ptCount val="1"/>
                <c:pt idx="0">
                  <c:v>2020-2021</c:v>
                </c:pt>
              </c:strCache>
            </c:strRef>
          </c:cat>
          <c:val>
            <c:numRef>
              <c:f>Sheet1!$Q$8:$R$8</c:f>
              <c:numCache>
                <c:formatCode>0</c:formatCode>
                <c:ptCount val="1"/>
                <c:pt idx="0">
                  <c:v>30</c:v>
                </c:pt>
              </c:numCache>
            </c:numRef>
          </c:val>
          <c:extLst>
            <c:ext xmlns:c16="http://schemas.microsoft.com/office/drawing/2014/chart" uri="{C3380CC4-5D6E-409C-BE32-E72D297353CC}">
              <c16:uniqueId val="{00000000-1959-4207-8165-F8E943F3B9E1}"/>
            </c:ext>
          </c:extLst>
        </c:ser>
        <c:ser>
          <c:idx val="1"/>
          <c:order val="1"/>
          <c:tx>
            <c:strRef>
              <c:f>Sheet1!$O$9:$P$9</c:f>
              <c:strCache>
                <c:ptCount val="2"/>
                <c:pt idx="0">
                  <c:v>Robusta</c:v>
                </c:pt>
              </c:strCache>
            </c:strRef>
          </c:tx>
          <c:spPr>
            <a:solidFill>
              <a:schemeClr val="accent2"/>
            </a:solidFill>
            <a:ln>
              <a:noFill/>
            </a:ln>
            <a:effectLst/>
            <a:sp3d/>
          </c:spPr>
          <c:invertIfNegative val="0"/>
          <c:cat>
            <c:strRef>
              <c:f>Sheet1!$Q$7:$R$7</c:f>
              <c:strCache>
                <c:ptCount val="1"/>
                <c:pt idx="0">
                  <c:v>2020-2021</c:v>
                </c:pt>
              </c:strCache>
            </c:strRef>
          </c:cat>
          <c:val>
            <c:numRef>
              <c:f>Sheet1!$Q$9:$R$9</c:f>
              <c:numCache>
                <c:formatCode>0</c:formatCode>
                <c:ptCount val="1"/>
                <c:pt idx="0">
                  <c:v>70</c:v>
                </c:pt>
              </c:numCache>
            </c:numRef>
          </c:val>
          <c:extLst>
            <c:ext xmlns:c16="http://schemas.microsoft.com/office/drawing/2014/chart" uri="{C3380CC4-5D6E-409C-BE32-E72D297353CC}">
              <c16:uniqueId val="{00000001-1959-4207-8165-F8E943F3B9E1}"/>
            </c:ext>
          </c:extLst>
        </c:ser>
        <c:dLbls>
          <c:showLegendKey val="0"/>
          <c:showVal val="0"/>
          <c:showCatName val="0"/>
          <c:showSerName val="0"/>
          <c:showPercent val="0"/>
          <c:showBubbleSize val="0"/>
        </c:dLbls>
        <c:gapWidth val="150"/>
        <c:shape val="box"/>
        <c:axId val="1111000431"/>
        <c:axId val="1111000847"/>
        <c:axId val="0"/>
      </c:bar3DChart>
      <c:catAx>
        <c:axId val="1111000431"/>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1000847"/>
        <c:crosses val="autoZero"/>
        <c:auto val="1"/>
        <c:lblAlgn val="ctr"/>
        <c:lblOffset val="100"/>
        <c:noMultiLvlLbl val="0"/>
      </c:catAx>
      <c:valAx>
        <c:axId val="1111000847"/>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100043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Production</a:t>
            </a:r>
            <a:r>
              <a:rPr lang="en-IN" baseline="0"/>
              <a:t> of ground coffee beans 2021</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Sheet1!$D$33</c:f>
              <c:strCache>
                <c:ptCount val="1"/>
                <c:pt idx="0">
                  <c:v>Bearing Area</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strRef>
              <c:f>Sheet1!$E$32:$F$32</c:f>
              <c:strCache>
                <c:ptCount val="2"/>
                <c:pt idx="0">
                  <c:v>Arabica</c:v>
                </c:pt>
                <c:pt idx="1">
                  <c:v>Robusta </c:v>
                </c:pt>
              </c:strCache>
            </c:strRef>
          </c:xVal>
          <c:yVal>
            <c:numRef>
              <c:f>Sheet1!$E$33:$F$33</c:f>
              <c:numCache>
                <c:formatCode>General</c:formatCode>
                <c:ptCount val="2"/>
                <c:pt idx="0">
                  <c:v>207060</c:v>
                </c:pt>
                <c:pt idx="1">
                  <c:v>215864</c:v>
                </c:pt>
              </c:numCache>
            </c:numRef>
          </c:yVal>
          <c:smooth val="0"/>
          <c:extLst>
            <c:ext xmlns:c16="http://schemas.microsoft.com/office/drawing/2014/chart" uri="{C3380CC4-5D6E-409C-BE32-E72D297353CC}">
              <c16:uniqueId val="{00000000-0290-4849-81AB-272135D245E5}"/>
            </c:ext>
          </c:extLst>
        </c:ser>
        <c:ser>
          <c:idx val="1"/>
          <c:order val="1"/>
          <c:tx>
            <c:strRef>
              <c:f>Sheet1!$D$34</c:f>
              <c:strCache>
                <c:ptCount val="1"/>
                <c:pt idx="0">
                  <c:v>Producation</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strRef>
              <c:f>Sheet1!$E$32:$F$32</c:f>
              <c:strCache>
                <c:ptCount val="2"/>
                <c:pt idx="0">
                  <c:v>Arabica</c:v>
                </c:pt>
                <c:pt idx="1">
                  <c:v>Robusta </c:v>
                </c:pt>
              </c:strCache>
            </c:strRef>
          </c:xVal>
          <c:yVal>
            <c:numRef>
              <c:f>Sheet1!$E$34:$F$34</c:f>
              <c:numCache>
                <c:formatCode>General</c:formatCode>
                <c:ptCount val="2"/>
                <c:pt idx="0">
                  <c:v>99000</c:v>
                </c:pt>
                <c:pt idx="1">
                  <c:v>235000</c:v>
                </c:pt>
              </c:numCache>
            </c:numRef>
          </c:yVal>
          <c:smooth val="0"/>
          <c:extLst>
            <c:ext xmlns:c16="http://schemas.microsoft.com/office/drawing/2014/chart" uri="{C3380CC4-5D6E-409C-BE32-E72D297353CC}">
              <c16:uniqueId val="{00000001-0290-4849-81AB-272135D245E5}"/>
            </c:ext>
          </c:extLst>
        </c:ser>
        <c:dLbls>
          <c:showLegendKey val="0"/>
          <c:showVal val="0"/>
          <c:showCatName val="0"/>
          <c:showSerName val="0"/>
          <c:showPercent val="0"/>
          <c:showBubbleSize val="0"/>
        </c:dLbls>
        <c:axId val="888095055"/>
        <c:axId val="888095887"/>
      </c:scatterChart>
      <c:valAx>
        <c:axId val="888095055"/>
        <c:scaling>
          <c:orientation val="minMax"/>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88095887"/>
        <c:crosses val="autoZero"/>
        <c:crossBetween val="midCat"/>
      </c:valAx>
      <c:valAx>
        <c:axId val="8880958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88095055"/>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clustered"/>
        <c:varyColors val="0"/>
        <c:ser>
          <c:idx val="0"/>
          <c:order val="0"/>
          <c:tx>
            <c:strRef>
              <c:f>Sheet1!$D$22</c:f>
              <c:strCache>
                <c:ptCount val="1"/>
                <c:pt idx="0">
                  <c:v>2020-21*</c:v>
                </c:pt>
              </c:strCache>
            </c:strRef>
          </c:tx>
          <c:spPr>
            <a:solidFill>
              <a:schemeClr val="accent1"/>
            </a:solidFill>
            <a:ln>
              <a:noFill/>
            </a:ln>
            <a:effectLst/>
            <a:sp3d/>
          </c:spPr>
          <c:invertIfNegative val="0"/>
          <c:cat>
            <c:multiLvlStrRef>
              <c:f>Sheet1!$E$20:$F$21</c:f>
              <c:multiLvlStrCache>
                <c:ptCount val="2"/>
                <c:lvl>
                  <c:pt idx="0">
                    <c:v>World </c:v>
                  </c:pt>
                  <c:pt idx="1">
                    <c:v>India  </c:v>
                  </c:pt>
                </c:lvl>
                <c:lvl>
                  <c:pt idx="0">
                    <c:v>Production (Coffee Year
commencing)</c:v>
                  </c:pt>
                </c:lvl>
              </c:multiLvlStrCache>
            </c:multiLvlStrRef>
          </c:cat>
          <c:val>
            <c:numRef>
              <c:f>Sheet1!$E$22:$F$22</c:f>
              <c:numCache>
                <c:formatCode>0</c:formatCode>
                <c:ptCount val="2"/>
                <c:pt idx="0">
                  <c:v>169634</c:v>
                </c:pt>
                <c:pt idx="1">
                  <c:v>5567</c:v>
                </c:pt>
              </c:numCache>
            </c:numRef>
          </c:val>
          <c:extLst>
            <c:ext xmlns:c16="http://schemas.microsoft.com/office/drawing/2014/chart" uri="{C3380CC4-5D6E-409C-BE32-E72D297353CC}">
              <c16:uniqueId val="{00000000-B800-4CF5-A9A7-EFE01C2E50AA}"/>
            </c:ext>
          </c:extLst>
        </c:ser>
        <c:dLbls>
          <c:showLegendKey val="0"/>
          <c:showVal val="0"/>
          <c:showCatName val="0"/>
          <c:showSerName val="0"/>
          <c:showPercent val="0"/>
          <c:showBubbleSize val="0"/>
        </c:dLbls>
        <c:gapWidth val="150"/>
        <c:shape val="box"/>
        <c:axId val="1101416239"/>
        <c:axId val="1101418735"/>
        <c:axId val="0"/>
      </c:bar3DChart>
      <c:catAx>
        <c:axId val="1101416239"/>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01418735"/>
        <c:crosses val="autoZero"/>
        <c:auto val="1"/>
        <c:lblAlgn val="ctr"/>
        <c:lblOffset val="100"/>
        <c:noMultiLvlLbl val="0"/>
      </c:catAx>
      <c:valAx>
        <c:axId val="1101418735"/>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014162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Karnataka</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Sheet2!$I$5:$I$6</c:f>
              <c:strCache>
                <c:ptCount val="2"/>
                <c:pt idx="0">
                  <c:v>Arabica</c:v>
                </c:pt>
              </c:strCache>
            </c:strRef>
          </c:tx>
          <c:spPr>
            <a:solidFill>
              <a:schemeClr val="accent1"/>
            </a:solidFill>
            <a:ln>
              <a:noFill/>
            </a:ln>
            <a:effectLst/>
            <a:sp3d/>
          </c:spPr>
          <c:invertIfNegative val="0"/>
          <c:cat>
            <c:strRef>
              <c:f>Sheet2!$H$7:$H$9</c:f>
              <c:strCache>
                <c:ptCount val="3"/>
                <c:pt idx="0">
                  <c:v>Chikkamagaluru</c:v>
                </c:pt>
                <c:pt idx="1">
                  <c:v>Kodagu </c:v>
                </c:pt>
                <c:pt idx="2">
                  <c:v>Hassan</c:v>
                </c:pt>
              </c:strCache>
            </c:strRef>
          </c:cat>
          <c:val>
            <c:numRef>
              <c:f>Sheet2!$I$7:$I$9</c:f>
              <c:numCache>
                <c:formatCode>0</c:formatCode>
                <c:ptCount val="3"/>
                <c:pt idx="0">
                  <c:v>34200</c:v>
                </c:pt>
                <c:pt idx="1">
                  <c:v>20600</c:v>
                </c:pt>
                <c:pt idx="2">
                  <c:v>18200</c:v>
                </c:pt>
              </c:numCache>
            </c:numRef>
          </c:val>
          <c:extLst>
            <c:ext xmlns:c16="http://schemas.microsoft.com/office/drawing/2014/chart" uri="{C3380CC4-5D6E-409C-BE32-E72D297353CC}">
              <c16:uniqueId val="{00000000-5159-4124-A16E-CBE4D62D0590}"/>
            </c:ext>
          </c:extLst>
        </c:ser>
        <c:ser>
          <c:idx val="1"/>
          <c:order val="1"/>
          <c:tx>
            <c:strRef>
              <c:f>Sheet2!$J$5:$J$6</c:f>
              <c:strCache>
                <c:ptCount val="2"/>
                <c:pt idx="0">
                  <c:v>Robusta</c:v>
                </c:pt>
              </c:strCache>
            </c:strRef>
          </c:tx>
          <c:spPr>
            <a:solidFill>
              <a:schemeClr val="accent2"/>
            </a:solidFill>
            <a:ln>
              <a:noFill/>
            </a:ln>
            <a:effectLst/>
            <a:sp3d/>
          </c:spPr>
          <c:invertIfNegative val="0"/>
          <c:cat>
            <c:strRef>
              <c:f>Sheet2!$H$7:$H$9</c:f>
              <c:strCache>
                <c:ptCount val="3"/>
                <c:pt idx="0">
                  <c:v>Chikkamagaluru</c:v>
                </c:pt>
                <c:pt idx="1">
                  <c:v>Kodagu </c:v>
                </c:pt>
                <c:pt idx="2">
                  <c:v>Hassan</c:v>
                </c:pt>
              </c:strCache>
            </c:strRef>
          </c:cat>
          <c:val>
            <c:numRef>
              <c:f>Sheet2!$J$7:$J$9</c:f>
              <c:numCache>
                <c:formatCode>0</c:formatCode>
                <c:ptCount val="3"/>
                <c:pt idx="0">
                  <c:v>41150</c:v>
                </c:pt>
                <c:pt idx="1">
                  <c:v>104350</c:v>
                </c:pt>
                <c:pt idx="2">
                  <c:v>17000</c:v>
                </c:pt>
              </c:numCache>
            </c:numRef>
          </c:val>
          <c:extLst>
            <c:ext xmlns:c16="http://schemas.microsoft.com/office/drawing/2014/chart" uri="{C3380CC4-5D6E-409C-BE32-E72D297353CC}">
              <c16:uniqueId val="{00000001-5159-4124-A16E-CBE4D62D0590}"/>
            </c:ext>
          </c:extLst>
        </c:ser>
        <c:dLbls>
          <c:showLegendKey val="0"/>
          <c:showVal val="0"/>
          <c:showCatName val="0"/>
          <c:showSerName val="0"/>
          <c:showPercent val="0"/>
          <c:showBubbleSize val="0"/>
        </c:dLbls>
        <c:gapWidth val="150"/>
        <c:shape val="box"/>
        <c:axId val="884149823"/>
        <c:axId val="884146911"/>
        <c:axId val="0"/>
      </c:bar3DChart>
      <c:catAx>
        <c:axId val="88414982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84146911"/>
        <c:crosses val="autoZero"/>
        <c:auto val="1"/>
        <c:lblAlgn val="ctr"/>
        <c:lblOffset val="100"/>
        <c:noMultiLvlLbl val="0"/>
      </c:catAx>
      <c:valAx>
        <c:axId val="884146911"/>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841498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Kerala</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Sheet2!$R$5:$R$6</c:f>
              <c:strCache>
                <c:ptCount val="2"/>
                <c:pt idx="0">
                  <c:v>Arabica</c:v>
                </c:pt>
              </c:strCache>
            </c:strRef>
          </c:tx>
          <c:spPr>
            <a:solidFill>
              <a:schemeClr val="accent1"/>
            </a:solidFill>
            <a:ln>
              <a:noFill/>
            </a:ln>
            <a:effectLst/>
            <a:sp3d/>
          </c:spPr>
          <c:invertIfNegative val="0"/>
          <c:cat>
            <c:strRef>
              <c:f>Sheet2!$Q$7:$Q$9</c:f>
              <c:strCache>
                <c:ptCount val="3"/>
                <c:pt idx="0">
                  <c:v>Wayanad</c:v>
                </c:pt>
                <c:pt idx="1">
                  <c:v>Travancore</c:v>
                </c:pt>
                <c:pt idx="2">
                  <c:v>Nelliampathies</c:v>
                </c:pt>
              </c:strCache>
            </c:strRef>
          </c:cat>
          <c:val>
            <c:numRef>
              <c:f>Sheet2!$R$7:$R$9</c:f>
              <c:numCache>
                <c:formatCode>0</c:formatCode>
                <c:ptCount val="3"/>
                <c:pt idx="0">
                  <c:v>0</c:v>
                </c:pt>
                <c:pt idx="1">
                  <c:v>820</c:v>
                </c:pt>
                <c:pt idx="2">
                  <c:v>1000</c:v>
                </c:pt>
              </c:numCache>
            </c:numRef>
          </c:val>
          <c:extLst>
            <c:ext xmlns:c16="http://schemas.microsoft.com/office/drawing/2014/chart" uri="{C3380CC4-5D6E-409C-BE32-E72D297353CC}">
              <c16:uniqueId val="{00000000-AAA6-4580-B969-F4130B6DED4E}"/>
            </c:ext>
          </c:extLst>
        </c:ser>
        <c:ser>
          <c:idx val="1"/>
          <c:order val="1"/>
          <c:tx>
            <c:strRef>
              <c:f>Sheet2!$S$5:$S$6</c:f>
              <c:strCache>
                <c:ptCount val="2"/>
                <c:pt idx="0">
                  <c:v>Robusta</c:v>
                </c:pt>
              </c:strCache>
            </c:strRef>
          </c:tx>
          <c:spPr>
            <a:solidFill>
              <a:schemeClr val="accent2"/>
            </a:solidFill>
            <a:ln>
              <a:noFill/>
            </a:ln>
            <a:effectLst/>
            <a:sp3d/>
          </c:spPr>
          <c:invertIfNegative val="0"/>
          <c:cat>
            <c:strRef>
              <c:f>Sheet2!$Q$7:$Q$9</c:f>
              <c:strCache>
                <c:ptCount val="3"/>
                <c:pt idx="0">
                  <c:v>Wayanad</c:v>
                </c:pt>
                <c:pt idx="1">
                  <c:v>Travancore</c:v>
                </c:pt>
                <c:pt idx="2">
                  <c:v>Nelliampathies</c:v>
                </c:pt>
              </c:strCache>
            </c:strRef>
          </c:cat>
          <c:val>
            <c:numRef>
              <c:f>Sheet2!$S$7:$S$9</c:f>
              <c:numCache>
                <c:formatCode>0</c:formatCode>
                <c:ptCount val="3"/>
                <c:pt idx="0">
                  <c:v>58980</c:v>
                </c:pt>
                <c:pt idx="1">
                  <c:v>6800</c:v>
                </c:pt>
                <c:pt idx="2">
                  <c:v>1500</c:v>
                </c:pt>
              </c:numCache>
            </c:numRef>
          </c:val>
          <c:extLst>
            <c:ext xmlns:c16="http://schemas.microsoft.com/office/drawing/2014/chart" uri="{C3380CC4-5D6E-409C-BE32-E72D297353CC}">
              <c16:uniqueId val="{00000001-AAA6-4580-B969-F4130B6DED4E}"/>
            </c:ext>
          </c:extLst>
        </c:ser>
        <c:dLbls>
          <c:showLegendKey val="0"/>
          <c:showVal val="0"/>
          <c:showCatName val="0"/>
          <c:showSerName val="0"/>
          <c:showPercent val="0"/>
          <c:showBubbleSize val="0"/>
        </c:dLbls>
        <c:gapWidth val="150"/>
        <c:shape val="box"/>
        <c:axId val="1113321423"/>
        <c:axId val="1113316847"/>
        <c:axId val="0"/>
      </c:bar3DChart>
      <c:catAx>
        <c:axId val="111332142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3316847"/>
        <c:crosses val="autoZero"/>
        <c:auto val="1"/>
        <c:lblAlgn val="ctr"/>
        <c:lblOffset val="100"/>
        <c:noMultiLvlLbl val="0"/>
      </c:catAx>
      <c:valAx>
        <c:axId val="1113316847"/>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33214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Tamil</a:t>
            </a:r>
            <a:r>
              <a:rPr lang="en-IN" baseline="0"/>
              <a:t> Nadu</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Sheet2!$I$14</c:f>
              <c:strCache>
                <c:ptCount val="1"/>
                <c:pt idx="0">
                  <c:v>Arabica</c:v>
                </c:pt>
              </c:strCache>
            </c:strRef>
          </c:tx>
          <c:spPr>
            <a:solidFill>
              <a:schemeClr val="accent1"/>
            </a:solidFill>
            <a:ln>
              <a:noFill/>
            </a:ln>
            <a:effectLst/>
            <a:sp3d/>
          </c:spPr>
          <c:invertIfNegative val="0"/>
          <c:cat>
            <c:strRef>
              <c:f>Sheet2!$H$15:$H$18</c:f>
              <c:strCache>
                <c:ptCount val="4"/>
                <c:pt idx="0">
                  <c:v>Pulneys</c:v>
                </c:pt>
                <c:pt idx="1">
                  <c:v>Nilgiris</c:v>
                </c:pt>
                <c:pt idx="2">
                  <c:v>Shevroys (Salem)</c:v>
                </c:pt>
                <c:pt idx="3">
                  <c:v>Anamalais (Coimbatore)</c:v>
                </c:pt>
              </c:strCache>
            </c:strRef>
          </c:cat>
          <c:val>
            <c:numRef>
              <c:f>Sheet2!$I$15:$I$18</c:f>
              <c:numCache>
                <c:formatCode>0</c:formatCode>
                <c:ptCount val="4"/>
                <c:pt idx="0">
                  <c:v>7250</c:v>
                </c:pt>
                <c:pt idx="1">
                  <c:v>1050</c:v>
                </c:pt>
                <c:pt idx="2">
                  <c:v>3800</c:v>
                </c:pt>
                <c:pt idx="3">
                  <c:v>700</c:v>
                </c:pt>
              </c:numCache>
            </c:numRef>
          </c:val>
          <c:extLst>
            <c:ext xmlns:c16="http://schemas.microsoft.com/office/drawing/2014/chart" uri="{C3380CC4-5D6E-409C-BE32-E72D297353CC}">
              <c16:uniqueId val="{00000000-5DE1-4A08-AF09-D2548B102BFB}"/>
            </c:ext>
          </c:extLst>
        </c:ser>
        <c:ser>
          <c:idx val="1"/>
          <c:order val="1"/>
          <c:tx>
            <c:strRef>
              <c:f>Sheet2!$J$14</c:f>
              <c:strCache>
                <c:ptCount val="1"/>
                <c:pt idx="0">
                  <c:v>Robusta</c:v>
                </c:pt>
              </c:strCache>
            </c:strRef>
          </c:tx>
          <c:spPr>
            <a:solidFill>
              <a:schemeClr val="accent2"/>
            </a:solidFill>
            <a:ln>
              <a:noFill/>
            </a:ln>
            <a:effectLst/>
            <a:sp3d/>
          </c:spPr>
          <c:invertIfNegative val="0"/>
          <c:cat>
            <c:strRef>
              <c:f>Sheet2!$H$15:$H$18</c:f>
              <c:strCache>
                <c:ptCount val="4"/>
                <c:pt idx="0">
                  <c:v>Pulneys</c:v>
                </c:pt>
                <c:pt idx="1">
                  <c:v>Nilgiris</c:v>
                </c:pt>
                <c:pt idx="2">
                  <c:v>Shevroys (Salem)</c:v>
                </c:pt>
                <c:pt idx="3">
                  <c:v>Anamalais (Coimbatore)</c:v>
                </c:pt>
              </c:strCache>
            </c:strRef>
          </c:cat>
          <c:val>
            <c:numRef>
              <c:f>Sheet2!$J$15:$J$18</c:f>
              <c:numCache>
                <c:formatCode>0</c:formatCode>
                <c:ptCount val="4"/>
                <c:pt idx="0">
                  <c:v>420</c:v>
                </c:pt>
                <c:pt idx="1">
                  <c:v>4160</c:v>
                </c:pt>
                <c:pt idx="2">
                  <c:v>50</c:v>
                </c:pt>
                <c:pt idx="3">
                  <c:v>470</c:v>
                </c:pt>
              </c:numCache>
            </c:numRef>
          </c:val>
          <c:extLst>
            <c:ext xmlns:c16="http://schemas.microsoft.com/office/drawing/2014/chart" uri="{C3380CC4-5D6E-409C-BE32-E72D297353CC}">
              <c16:uniqueId val="{00000001-5DE1-4A08-AF09-D2548B102BFB}"/>
            </c:ext>
          </c:extLst>
        </c:ser>
        <c:dLbls>
          <c:showLegendKey val="0"/>
          <c:showVal val="0"/>
          <c:showCatName val="0"/>
          <c:showSerName val="0"/>
          <c:showPercent val="0"/>
          <c:showBubbleSize val="0"/>
        </c:dLbls>
        <c:gapWidth val="150"/>
        <c:shape val="box"/>
        <c:axId val="884145663"/>
        <c:axId val="884145247"/>
        <c:axId val="0"/>
      </c:bar3DChart>
      <c:catAx>
        <c:axId val="88414566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84145247"/>
        <c:crosses val="autoZero"/>
        <c:auto val="1"/>
        <c:lblAlgn val="ctr"/>
        <c:lblOffset val="100"/>
        <c:noMultiLvlLbl val="0"/>
      </c:catAx>
      <c:valAx>
        <c:axId val="884145247"/>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841456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Non</a:t>
            </a:r>
            <a:r>
              <a:rPr lang="en-IN" baseline="0"/>
              <a:t> Traditional Areas</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Sheet2!$I$24</c:f>
              <c:strCache>
                <c:ptCount val="1"/>
                <c:pt idx="0">
                  <c:v>Arabica</c:v>
                </c:pt>
              </c:strCache>
            </c:strRef>
          </c:tx>
          <c:spPr>
            <a:solidFill>
              <a:schemeClr val="accent1"/>
            </a:solidFill>
            <a:ln>
              <a:noFill/>
            </a:ln>
            <a:effectLst/>
            <a:sp3d/>
          </c:spPr>
          <c:invertIfNegative val="0"/>
          <c:cat>
            <c:strRef>
              <c:f>Sheet2!$H$25:$H$27</c:f>
              <c:strCache>
                <c:ptCount val="3"/>
                <c:pt idx="0">
                  <c:v>Andhra Pradesh</c:v>
                </c:pt>
                <c:pt idx="1">
                  <c:v>Odisha</c:v>
                </c:pt>
                <c:pt idx="2">
                  <c:v>North Eastern Region</c:v>
                </c:pt>
              </c:strCache>
            </c:strRef>
          </c:cat>
          <c:val>
            <c:numRef>
              <c:f>Sheet2!$I$25:$I$27</c:f>
              <c:numCache>
                <c:formatCode>0</c:formatCode>
                <c:ptCount val="3"/>
                <c:pt idx="0">
                  <c:v>10700</c:v>
                </c:pt>
                <c:pt idx="1">
                  <c:v>610</c:v>
                </c:pt>
                <c:pt idx="2">
                  <c:v>70</c:v>
                </c:pt>
              </c:numCache>
            </c:numRef>
          </c:val>
          <c:extLst>
            <c:ext xmlns:c16="http://schemas.microsoft.com/office/drawing/2014/chart" uri="{C3380CC4-5D6E-409C-BE32-E72D297353CC}">
              <c16:uniqueId val="{00000000-0DE6-4373-93CC-A9628A3FC84F}"/>
            </c:ext>
          </c:extLst>
        </c:ser>
        <c:ser>
          <c:idx val="1"/>
          <c:order val="1"/>
          <c:tx>
            <c:strRef>
              <c:f>Sheet2!$J$24</c:f>
              <c:strCache>
                <c:ptCount val="1"/>
                <c:pt idx="0">
                  <c:v>Robusta</c:v>
                </c:pt>
              </c:strCache>
            </c:strRef>
          </c:tx>
          <c:spPr>
            <a:solidFill>
              <a:schemeClr val="accent2"/>
            </a:solidFill>
            <a:ln>
              <a:noFill/>
            </a:ln>
            <a:effectLst/>
            <a:sp3d/>
          </c:spPr>
          <c:invertIfNegative val="0"/>
          <c:cat>
            <c:strRef>
              <c:f>Sheet2!$H$25:$H$27</c:f>
              <c:strCache>
                <c:ptCount val="3"/>
                <c:pt idx="0">
                  <c:v>Andhra Pradesh</c:v>
                </c:pt>
                <c:pt idx="1">
                  <c:v>Odisha</c:v>
                </c:pt>
                <c:pt idx="2">
                  <c:v>North Eastern Region</c:v>
                </c:pt>
              </c:strCache>
            </c:strRef>
          </c:cat>
          <c:val>
            <c:numRef>
              <c:f>Sheet2!$J$25:$J$27</c:f>
              <c:numCache>
                <c:formatCode>0</c:formatCode>
                <c:ptCount val="3"/>
                <c:pt idx="0">
                  <c:v>30</c:v>
                </c:pt>
                <c:pt idx="1">
                  <c:v>0</c:v>
                </c:pt>
                <c:pt idx="2">
                  <c:v>90</c:v>
                </c:pt>
              </c:numCache>
            </c:numRef>
          </c:val>
          <c:extLst>
            <c:ext xmlns:c16="http://schemas.microsoft.com/office/drawing/2014/chart" uri="{C3380CC4-5D6E-409C-BE32-E72D297353CC}">
              <c16:uniqueId val="{00000001-0DE6-4373-93CC-A9628A3FC84F}"/>
            </c:ext>
          </c:extLst>
        </c:ser>
        <c:dLbls>
          <c:showLegendKey val="0"/>
          <c:showVal val="0"/>
          <c:showCatName val="0"/>
          <c:showSerName val="0"/>
          <c:showPercent val="0"/>
          <c:showBubbleSize val="0"/>
        </c:dLbls>
        <c:gapWidth val="150"/>
        <c:shape val="box"/>
        <c:axId val="529021919"/>
        <c:axId val="529015263"/>
        <c:axId val="0"/>
      </c:bar3DChart>
      <c:catAx>
        <c:axId val="529021919"/>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9015263"/>
        <c:crosses val="autoZero"/>
        <c:auto val="1"/>
        <c:lblAlgn val="ctr"/>
        <c:lblOffset val="100"/>
        <c:noMultiLvlLbl val="0"/>
      </c:catAx>
      <c:valAx>
        <c:axId val="529015263"/>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90219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8FE57F-C27F-4A86-B3C5-3D51B0EB97A0}" type="doc">
      <dgm:prSet loTypeId="urn:microsoft.com/office/officeart/2005/8/layout/bProcess4" loCatId="process" qsTypeId="urn:microsoft.com/office/officeart/2005/8/quickstyle/simple1" qsCatId="simple" csTypeId="urn:microsoft.com/office/officeart/2005/8/colors/accent2_2" csCatId="accent2" phldr="1"/>
      <dgm:spPr/>
      <dgm:t>
        <a:bodyPr/>
        <a:lstStyle/>
        <a:p>
          <a:endParaRPr lang="en-IN"/>
        </a:p>
      </dgm:t>
    </dgm:pt>
    <dgm:pt modelId="{4CF7CF1D-B1A7-4D66-8E94-9B29D4666F50}">
      <dgm:prSet phldrT="[Text]" custT="1"/>
      <dgm:spPr/>
      <dgm:t>
        <a:bodyPr/>
        <a:lstStyle/>
        <a:p>
          <a:pPr>
            <a:buFont typeface="+mj-lt"/>
            <a:buAutoNum type="arabicPeriod"/>
          </a:pPr>
          <a:r>
            <a:rPr lang="en-US" sz="1600" b="0" dirty="0"/>
            <a:t>Title </a:t>
          </a:r>
          <a:endParaRPr lang="en-IN" sz="1600" b="0" dirty="0"/>
        </a:p>
      </dgm:t>
    </dgm:pt>
    <dgm:pt modelId="{3C8C808F-D31B-4EEC-80A5-4174E74173B4}" type="parTrans" cxnId="{1B63BFA4-2A29-4308-9A13-9C0550A3DAAB}">
      <dgm:prSet/>
      <dgm:spPr/>
      <dgm:t>
        <a:bodyPr/>
        <a:lstStyle/>
        <a:p>
          <a:endParaRPr lang="en-IN" sz="1600" b="0"/>
        </a:p>
      </dgm:t>
    </dgm:pt>
    <dgm:pt modelId="{1D9F7573-85B6-40C6-9874-688A2649B9AF}" type="sibTrans" cxnId="{1B63BFA4-2A29-4308-9A13-9C0550A3DAAB}">
      <dgm:prSet custT="1"/>
      <dgm:spPr/>
      <dgm:t>
        <a:bodyPr/>
        <a:lstStyle/>
        <a:p>
          <a:endParaRPr lang="en-IN" sz="1600" b="0" dirty="0"/>
        </a:p>
      </dgm:t>
    </dgm:pt>
    <dgm:pt modelId="{FBB94D9E-73AD-4687-B474-D5EEDBB5927C}">
      <dgm:prSet custT="1"/>
      <dgm:spPr/>
      <dgm:t>
        <a:bodyPr/>
        <a:lstStyle/>
        <a:p>
          <a:r>
            <a:rPr lang="en-US" sz="1600" b="0" dirty="0"/>
            <a:t>Abstract </a:t>
          </a:r>
        </a:p>
      </dgm:t>
    </dgm:pt>
    <dgm:pt modelId="{4D25C8A2-CFBA-44CB-AD21-56E0EABC2270}" type="parTrans" cxnId="{146766CF-1BE3-4BAA-96C9-3959B616C757}">
      <dgm:prSet/>
      <dgm:spPr/>
      <dgm:t>
        <a:bodyPr/>
        <a:lstStyle/>
        <a:p>
          <a:endParaRPr lang="en-IN" sz="1600" b="0"/>
        </a:p>
      </dgm:t>
    </dgm:pt>
    <dgm:pt modelId="{B1FE12F5-F052-422C-9EDC-DA5C22909755}" type="sibTrans" cxnId="{146766CF-1BE3-4BAA-96C9-3959B616C757}">
      <dgm:prSet custT="1"/>
      <dgm:spPr/>
      <dgm:t>
        <a:bodyPr/>
        <a:lstStyle/>
        <a:p>
          <a:endParaRPr lang="en-IN" sz="1600" b="0" dirty="0"/>
        </a:p>
      </dgm:t>
    </dgm:pt>
    <dgm:pt modelId="{9A13A636-1D00-4AC6-AD85-5E1252AB0AA2}">
      <dgm:prSet custT="1"/>
      <dgm:spPr/>
      <dgm:t>
        <a:bodyPr/>
        <a:lstStyle/>
        <a:p>
          <a:r>
            <a:rPr lang="en-US" sz="1600" b="0" dirty="0"/>
            <a:t>Introduction </a:t>
          </a:r>
        </a:p>
      </dgm:t>
    </dgm:pt>
    <dgm:pt modelId="{F8ABA286-0AF7-43C5-863E-586A25C9D41D}" type="parTrans" cxnId="{255EF502-5FAA-4DC8-8F4E-3C38D386512C}">
      <dgm:prSet/>
      <dgm:spPr/>
      <dgm:t>
        <a:bodyPr/>
        <a:lstStyle/>
        <a:p>
          <a:endParaRPr lang="en-IN" sz="1600" b="0"/>
        </a:p>
      </dgm:t>
    </dgm:pt>
    <dgm:pt modelId="{7AB087AC-034F-4BAF-B125-B1F861FCAC3A}" type="sibTrans" cxnId="{255EF502-5FAA-4DC8-8F4E-3C38D386512C}">
      <dgm:prSet custT="1"/>
      <dgm:spPr/>
      <dgm:t>
        <a:bodyPr/>
        <a:lstStyle/>
        <a:p>
          <a:endParaRPr lang="en-IN" sz="1600" b="0" dirty="0"/>
        </a:p>
      </dgm:t>
    </dgm:pt>
    <dgm:pt modelId="{7AAF754E-4A28-478E-BD6D-1C5FBD392C78}">
      <dgm:prSet custT="1"/>
      <dgm:spPr/>
      <dgm:t>
        <a:bodyPr/>
        <a:lstStyle/>
        <a:p>
          <a:r>
            <a:rPr lang="en-US" sz="1600" b="0" dirty="0"/>
            <a:t>The problem (context) </a:t>
          </a:r>
        </a:p>
      </dgm:t>
    </dgm:pt>
    <dgm:pt modelId="{04AE49C8-ACA4-4879-B821-DD25E5D53126}" type="parTrans" cxnId="{E3096CB0-C851-47A7-A775-B0DA76A408B4}">
      <dgm:prSet/>
      <dgm:spPr/>
      <dgm:t>
        <a:bodyPr/>
        <a:lstStyle/>
        <a:p>
          <a:endParaRPr lang="en-IN" sz="1600" b="0"/>
        </a:p>
      </dgm:t>
    </dgm:pt>
    <dgm:pt modelId="{2726F25B-842E-492B-A233-D71A3E067298}" type="sibTrans" cxnId="{E3096CB0-C851-47A7-A775-B0DA76A408B4}">
      <dgm:prSet custT="1"/>
      <dgm:spPr/>
      <dgm:t>
        <a:bodyPr/>
        <a:lstStyle/>
        <a:p>
          <a:endParaRPr lang="en-IN" sz="1600" b="0" dirty="0"/>
        </a:p>
      </dgm:t>
    </dgm:pt>
    <dgm:pt modelId="{B8BA0776-872C-4C1C-9A04-DCDB0BF3BF9C}">
      <dgm:prSet custT="1"/>
      <dgm:spPr/>
      <dgm:t>
        <a:bodyPr/>
        <a:lstStyle/>
        <a:p>
          <a:r>
            <a:rPr lang="en-US" sz="1600" b="0" dirty="0"/>
            <a:t>Purpose of the study</a:t>
          </a:r>
        </a:p>
      </dgm:t>
    </dgm:pt>
    <dgm:pt modelId="{604A21BF-2B00-41F3-8309-8AD13656F0FD}" type="parTrans" cxnId="{B6443190-B455-4233-86E3-17C2FC053BD4}">
      <dgm:prSet/>
      <dgm:spPr/>
      <dgm:t>
        <a:bodyPr/>
        <a:lstStyle/>
        <a:p>
          <a:endParaRPr lang="en-IN" sz="1600" b="0"/>
        </a:p>
      </dgm:t>
    </dgm:pt>
    <dgm:pt modelId="{958DDF71-F463-416F-A085-C1BE2B9E894A}" type="sibTrans" cxnId="{B6443190-B455-4233-86E3-17C2FC053BD4}">
      <dgm:prSet custT="1"/>
      <dgm:spPr/>
      <dgm:t>
        <a:bodyPr/>
        <a:lstStyle/>
        <a:p>
          <a:endParaRPr lang="en-IN" sz="1600" b="0" dirty="0"/>
        </a:p>
      </dgm:t>
    </dgm:pt>
    <dgm:pt modelId="{F1107D5F-17BC-4242-8965-29F9EF5C36EC}">
      <dgm:prSet custT="1"/>
      <dgm:spPr/>
      <dgm:t>
        <a:bodyPr anchor="ctr"/>
        <a:lstStyle/>
        <a:p>
          <a:r>
            <a:rPr lang="en-US" sz="1600" b="0" dirty="0"/>
            <a:t>Project description </a:t>
          </a:r>
        </a:p>
      </dgm:t>
    </dgm:pt>
    <dgm:pt modelId="{213E30B4-A274-41C2-82CB-1D1A8443CFAB}" type="parTrans" cxnId="{A2793107-4C75-4C3A-BAFA-4CF642F68C0F}">
      <dgm:prSet/>
      <dgm:spPr/>
      <dgm:t>
        <a:bodyPr/>
        <a:lstStyle/>
        <a:p>
          <a:endParaRPr lang="en-IN" sz="1600" b="0"/>
        </a:p>
      </dgm:t>
    </dgm:pt>
    <dgm:pt modelId="{79208138-32DB-4116-A884-210763A6F333}" type="sibTrans" cxnId="{A2793107-4C75-4C3A-BAFA-4CF642F68C0F}">
      <dgm:prSet custT="1"/>
      <dgm:spPr/>
      <dgm:t>
        <a:bodyPr/>
        <a:lstStyle/>
        <a:p>
          <a:endParaRPr lang="en-IN" sz="1600" b="0" dirty="0"/>
        </a:p>
      </dgm:t>
    </dgm:pt>
    <dgm:pt modelId="{6667C82D-3CAB-48E1-899A-62ADA7C42327}">
      <dgm:prSet custT="1"/>
      <dgm:spPr/>
      <dgm:t>
        <a:bodyPr anchor="ctr"/>
        <a:lstStyle/>
        <a:p>
          <a:r>
            <a:rPr lang="en-US" sz="1600" b="0" dirty="0"/>
            <a:t>Hypothesis  </a:t>
          </a:r>
        </a:p>
      </dgm:t>
    </dgm:pt>
    <dgm:pt modelId="{A33973F4-4FD1-4E14-85B8-B6310D9596B5}" type="parTrans" cxnId="{C3F10FB8-436F-471D-B770-5A90BF788360}">
      <dgm:prSet/>
      <dgm:spPr/>
      <dgm:t>
        <a:bodyPr/>
        <a:lstStyle/>
        <a:p>
          <a:endParaRPr lang="en-IN" sz="1600" b="0"/>
        </a:p>
      </dgm:t>
    </dgm:pt>
    <dgm:pt modelId="{5365880B-C248-42C9-B35A-D094F3ADC884}" type="sibTrans" cxnId="{C3F10FB8-436F-471D-B770-5A90BF788360}">
      <dgm:prSet/>
      <dgm:spPr/>
      <dgm:t>
        <a:bodyPr/>
        <a:lstStyle/>
        <a:p>
          <a:endParaRPr lang="en-IN" sz="1600" b="0"/>
        </a:p>
      </dgm:t>
    </dgm:pt>
    <dgm:pt modelId="{F32A0AB5-9D00-4282-AB1D-77A20CE526AA}">
      <dgm:prSet custT="1"/>
      <dgm:spPr/>
      <dgm:t>
        <a:bodyPr anchor="ctr"/>
        <a:lstStyle/>
        <a:p>
          <a:r>
            <a:rPr lang="en-US" sz="1600" b="0" dirty="0"/>
            <a:t>Methods </a:t>
          </a:r>
        </a:p>
      </dgm:t>
    </dgm:pt>
    <dgm:pt modelId="{F25EF0EB-6D18-4830-B655-BBB5470CCC6C}" type="parTrans" cxnId="{DA76BBFC-004A-48C2-8E87-B18104CE26CE}">
      <dgm:prSet/>
      <dgm:spPr/>
      <dgm:t>
        <a:bodyPr/>
        <a:lstStyle/>
        <a:p>
          <a:endParaRPr lang="en-IN" sz="1600" b="0"/>
        </a:p>
      </dgm:t>
    </dgm:pt>
    <dgm:pt modelId="{C0905DC9-1DA0-47A2-8304-872D8D1FC7C2}" type="sibTrans" cxnId="{DA76BBFC-004A-48C2-8E87-B18104CE26CE}">
      <dgm:prSet/>
      <dgm:spPr/>
      <dgm:t>
        <a:bodyPr/>
        <a:lstStyle/>
        <a:p>
          <a:endParaRPr lang="en-IN" sz="1600" b="0"/>
        </a:p>
      </dgm:t>
    </dgm:pt>
    <dgm:pt modelId="{92AF0E1F-F8AA-4D13-A2C1-EEAD976715F3}">
      <dgm:prSet custT="1"/>
      <dgm:spPr/>
      <dgm:t>
        <a:bodyPr anchor="ctr"/>
        <a:lstStyle/>
        <a:p>
          <a:r>
            <a:rPr lang="en-US" sz="1600" b="0" dirty="0"/>
            <a:t>Analysis </a:t>
          </a:r>
        </a:p>
      </dgm:t>
    </dgm:pt>
    <dgm:pt modelId="{D275604B-4AD1-4A1F-B77A-36ABECCFC28B}" type="parTrans" cxnId="{B6F05D87-8FC2-49CA-BE7A-178B714B07B9}">
      <dgm:prSet/>
      <dgm:spPr/>
      <dgm:t>
        <a:bodyPr/>
        <a:lstStyle/>
        <a:p>
          <a:endParaRPr lang="en-IN" sz="1600" b="0"/>
        </a:p>
      </dgm:t>
    </dgm:pt>
    <dgm:pt modelId="{DA88C5AD-0127-4C14-A1B8-FB4E7BEC8416}" type="sibTrans" cxnId="{B6F05D87-8FC2-49CA-BE7A-178B714B07B9}">
      <dgm:prSet/>
      <dgm:spPr/>
      <dgm:t>
        <a:bodyPr/>
        <a:lstStyle/>
        <a:p>
          <a:endParaRPr lang="en-IN" sz="1600" b="0"/>
        </a:p>
      </dgm:t>
    </dgm:pt>
    <dgm:pt modelId="{43FFAB6C-97DC-44A6-8E37-18BBDE5633D8}">
      <dgm:prSet custT="1"/>
      <dgm:spPr/>
      <dgm:t>
        <a:bodyPr anchor="ctr"/>
        <a:lstStyle/>
        <a:p>
          <a:r>
            <a:rPr lang="en-US" sz="1600" b="0" dirty="0"/>
            <a:t>Results </a:t>
          </a:r>
        </a:p>
      </dgm:t>
    </dgm:pt>
    <dgm:pt modelId="{6CD4D5DF-8F45-44F0-8DA9-0A193E330DF1}" type="parTrans" cxnId="{CD5227A8-F7D3-483A-B871-C4E591260E14}">
      <dgm:prSet/>
      <dgm:spPr/>
      <dgm:t>
        <a:bodyPr/>
        <a:lstStyle/>
        <a:p>
          <a:endParaRPr lang="en-IN" sz="1600" b="0"/>
        </a:p>
      </dgm:t>
    </dgm:pt>
    <dgm:pt modelId="{C73D9081-442D-481E-81EA-3E76D0CC642D}" type="sibTrans" cxnId="{CD5227A8-F7D3-483A-B871-C4E591260E14}">
      <dgm:prSet/>
      <dgm:spPr/>
      <dgm:t>
        <a:bodyPr/>
        <a:lstStyle/>
        <a:p>
          <a:endParaRPr lang="en-IN" sz="1600" b="0"/>
        </a:p>
      </dgm:t>
    </dgm:pt>
    <dgm:pt modelId="{5B2EC004-0174-4A97-AFF4-793915FF1F26}">
      <dgm:prSet custT="1"/>
      <dgm:spPr/>
      <dgm:t>
        <a:bodyPr/>
        <a:lstStyle/>
        <a:p>
          <a:r>
            <a:rPr lang="en-US" sz="1600" b="0" dirty="0"/>
            <a:t>Implementation (optional) </a:t>
          </a:r>
        </a:p>
      </dgm:t>
    </dgm:pt>
    <dgm:pt modelId="{01ED0A08-2073-4C9D-87F7-CF1A12982EEF}" type="parTrans" cxnId="{99B85AF1-7542-4D3E-AAAF-BA03EAD3026E}">
      <dgm:prSet/>
      <dgm:spPr/>
      <dgm:t>
        <a:bodyPr/>
        <a:lstStyle/>
        <a:p>
          <a:endParaRPr lang="en-IN" sz="1600" b="0"/>
        </a:p>
      </dgm:t>
    </dgm:pt>
    <dgm:pt modelId="{403F78E9-85AE-4574-BDC0-F0A23546EE73}" type="sibTrans" cxnId="{99B85AF1-7542-4D3E-AAAF-BA03EAD3026E}">
      <dgm:prSet custT="1"/>
      <dgm:spPr/>
      <dgm:t>
        <a:bodyPr/>
        <a:lstStyle/>
        <a:p>
          <a:endParaRPr lang="en-IN" sz="1600" b="0" dirty="0"/>
        </a:p>
      </dgm:t>
    </dgm:pt>
    <dgm:pt modelId="{17E16A5E-5688-4FDB-8D19-C592E1192C16}">
      <dgm:prSet custT="1"/>
      <dgm:spPr/>
      <dgm:t>
        <a:bodyPr/>
        <a:lstStyle/>
        <a:p>
          <a:r>
            <a:rPr lang="en-US" sz="1600" b="0" dirty="0"/>
            <a:t>Conclusion </a:t>
          </a:r>
          <a:r>
            <a:rPr lang="en-US" sz="1600" b="0" i="1" dirty="0"/>
            <a:t>  </a:t>
          </a:r>
          <a:r>
            <a:rPr lang="en-US" sz="1600" b="0" dirty="0"/>
            <a:t> </a:t>
          </a:r>
        </a:p>
      </dgm:t>
    </dgm:pt>
    <dgm:pt modelId="{CE687E6F-9216-4465-8B45-B736D2793063}" type="parTrans" cxnId="{47D4B429-C7AC-4A0D-B774-ADFAFFC9389D}">
      <dgm:prSet/>
      <dgm:spPr/>
      <dgm:t>
        <a:bodyPr/>
        <a:lstStyle/>
        <a:p>
          <a:endParaRPr lang="en-IN" sz="1600" b="0"/>
        </a:p>
      </dgm:t>
    </dgm:pt>
    <dgm:pt modelId="{44ECEF46-FC9E-4B63-BB66-F774CB12A731}" type="sibTrans" cxnId="{47D4B429-C7AC-4A0D-B774-ADFAFFC9389D}">
      <dgm:prSet/>
      <dgm:spPr/>
      <dgm:t>
        <a:bodyPr/>
        <a:lstStyle/>
        <a:p>
          <a:endParaRPr lang="en-IN" sz="1600" b="0"/>
        </a:p>
      </dgm:t>
    </dgm:pt>
    <dgm:pt modelId="{5ED6839E-0F8F-45DD-8755-A1522905FAFE}" type="pres">
      <dgm:prSet presAssocID="{778FE57F-C27F-4A86-B3C5-3D51B0EB97A0}" presName="Name0" presStyleCnt="0">
        <dgm:presLayoutVars>
          <dgm:dir/>
          <dgm:resizeHandles/>
        </dgm:presLayoutVars>
      </dgm:prSet>
      <dgm:spPr/>
    </dgm:pt>
    <dgm:pt modelId="{705CCAE2-03F5-4D51-9A63-C3E479911432}" type="pres">
      <dgm:prSet presAssocID="{4CF7CF1D-B1A7-4D66-8E94-9B29D4666F50}" presName="compNode" presStyleCnt="0"/>
      <dgm:spPr/>
    </dgm:pt>
    <dgm:pt modelId="{E9B764E8-8186-4824-B920-C9CBC763C122}" type="pres">
      <dgm:prSet presAssocID="{4CF7CF1D-B1A7-4D66-8E94-9B29D4666F50}" presName="dummyConnPt" presStyleCnt="0"/>
      <dgm:spPr/>
    </dgm:pt>
    <dgm:pt modelId="{9D27D7C9-F21B-42EA-8BD9-D0DD2C221B85}" type="pres">
      <dgm:prSet presAssocID="{4CF7CF1D-B1A7-4D66-8E94-9B29D4666F50}" presName="node" presStyleLbl="node1" presStyleIdx="0" presStyleCnt="8">
        <dgm:presLayoutVars>
          <dgm:bulletEnabled val="1"/>
        </dgm:presLayoutVars>
      </dgm:prSet>
      <dgm:spPr/>
    </dgm:pt>
    <dgm:pt modelId="{4A98D9EE-B7AF-4291-ABD7-247838130549}" type="pres">
      <dgm:prSet presAssocID="{1D9F7573-85B6-40C6-9874-688A2649B9AF}" presName="sibTrans" presStyleLbl="bgSibTrans2D1" presStyleIdx="0" presStyleCnt="7"/>
      <dgm:spPr/>
    </dgm:pt>
    <dgm:pt modelId="{395E340E-BEDF-46E1-8D06-BEE0BDC55DEB}" type="pres">
      <dgm:prSet presAssocID="{FBB94D9E-73AD-4687-B474-D5EEDBB5927C}" presName="compNode" presStyleCnt="0"/>
      <dgm:spPr/>
    </dgm:pt>
    <dgm:pt modelId="{90A4DC8C-21FB-4D4D-B173-2575D10DDF9C}" type="pres">
      <dgm:prSet presAssocID="{FBB94D9E-73AD-4687-B474-D5EEDBB5927C}" presName="dummyConnPt" presStyleCnt="0"/>
      <dgm:spPr/>
    </dgm:pt>
    <dgm:pt modelId="{5C341265-17A1-4F3A-B2D7-5122A838CE66}" type="pres">
      <dgm:prSet presAssocID="{FBB94D9E-73AD-4687-B474-D5EEDBB5927C}" presName="node" presStyleLbl="node1" presStyleIdx="1" presStyleCnt="8">
        <dgm:presLayoutVars>
          <dgm:bulletEnabled val="1"/>
        </dgm:presLayoutVars>
      </dgm:prSet>
      <dgm:spPr/>
    </dgm:pt>
    <dgm:pt modelId="{0E15B904-8A99-481E-8BDB-FC10867CADD9}" type="pres">
      <dgm:prSet presAssocID="{B1FE12F5-F052-422C-9EDC-DA5C22909755}" presName="sibTrans" presStyleLbl="bgSibTrans2D1" presStyleIdx="1" presStyleCnt="7"/>
      <dgm:spPr/>
    </dgm:pt>
    <dgm:pt modelId="{50C22D4D-39D7-4778-9D9B-9812BE192483}" type="pres">
      <dgm:prSet presAssocID="{9A13A636-1D00-4AC6-AD85-5E1252AB0AA2}" presName="compNode" presStyleCnt="0"/>
      <dgm:spPr/>
    </dgm:pt>
    <dgm:pt modelId="{C7A11873-319B-40BC-B345-18FE941B11C1}" type="pres">
      <dgm:prSet presAssocID="{9A13A636-1D00-4AC6-AD85-5E1252AB0AA2}" presName="dummyConnPt" presStyleCnt="0"/>
      <dgm:spPr/>
    </dgm:pt>
    <dgm:pt modelId="{1788896E-713D-471C-85B8-8C648A6EB945}" type="pres">
      <dgm:prSet presAssocID="{9A13A636-1D00-4AC6-AD85-5E1252AB0AA2}" presName="node" presStyleLbl="node1" presStyleIdx="2" presStyleCnt="8">
        <dgm:presLayoutVars>
          <dgm:bulletEnabled val="1"/>
        </dgm:presLayoutVars>
      </dgm:prSet>
      <dgm:spPr/>
    </dgm:pt>
    <dgm:pt modelId="{C10C7359-8293-4196-9C47-E87F1194D936}" type="pres">
      <dgm:prSet presAssocID="{7AB087AC-034F-4BAF-B125-B1F861FCAC3A}" presName="sibTrans" presStyleLbl="bgSibTrans2D1" presStyleIdx="2" presStyleCnt="7"/>
      <dgm:spPr/>
    </dgm:pt>
    <dgm:pt modelId="{C8E0FB3B-5790-441E-8BB0-9BEF9EC31B26}" type="pres">
      <dgm:prSet presAssocID="{7AAF754E-4A28-478E-BD6D-1C5FBD392C78}" presName="compNode" presStyleCnt="0"/>
      <dgm:spPr/>
    </dgm:pt>
    <dgm:pt modelId="{9E3F4044-A077-4DA4-B734-5AB104D26645}" type="pres">
      <dgm:prSet presAssocID="{7AAF754E-4A28-478E-BD6D-1C5FBD392C78}" presName="dummyConnPt" presStyleCnt="0"/>
      <dgm:spPr/>
    </dgm:pt>
    <dgm:pt modelId="{F40714F7-C2AE-457F-B392-DCB423F5B340}" type="pres">
      <dgm:prSet presAssocID="{7AAF754E-4A28-478E-BD6D-1C5FBD392C78}" presName="node" presStyleLbl="node1" presStyleIdx="3" presStyleCnt="8">
        <dgm:presLayoutVars>
          <dgm:bulletEnabled val="1"/>
        </dgm:presLayoutVars>
      </dgm:prSet>
      <dgm:spPr/>
    </dgm:pt>
    <dgm:pt modelId="{40F43780-EF8E-4BB9-B802-9B251EFDC8BC}" type="pres">
      <dgm:prSet presAssocID="{2726F25B-842E-492B-A233-D71A3E067298}" presName="sibTrans" presStyleLbl="bgSibTrans2D1" presStyleIdx="3" presStyleCnt="7"/>
      <dgm:spPr/>
    </dgm:pt>
    <dgm:pt modelId="{2B7C14E3-40CC-4FF9-AEC4-EC3C34700575}" type="pres">
      <dgm:prSet presAssocID="{B8BA0776-872C-4C1C-9A04-DCDB0BF3BF9C}" presName="compNode" presStyleCnt="0"/>
      <dgm:spPr/>
    </dgm:pt>
    <dgm:pt modelId="{921A9618-649E-4254-B613-163FD341407F}" type="pres">
      <dgm:prSet presAssocID="{B8BA0776-872C-4C1C-9A04-DCDB0BF3BF9C}" presName="dummyConnPt" presStyleCnt="0"/>
      <dgm:spPr/>
    </dgm:pt>
    <dgm:pt modelId="{7A152A7C-AC6D-4333-9172-B4B537FABCFD}" type="pres">
      <dgm:prSet presAssocID="{B8BA0776-872C-4C1C-9A04-DCDB0BF3BF9C}" presName="node" presStyleLbl="node1" presStyleIdx="4" presStyleCnt="8">
        <dgm:presLayoutVars>
          <dgm:bulletEnabled val="1"/>
        </dgm:presLayoutVars>
      </dgm:prSet>
      <dgm:spPr/>
    </dgm:pt>
    <dgm:pt modelId="{C1B33EFA-9FD0-49CA-8EF2-9F1DC2CFB707}" type="pres">
      <dgm:prSet presAssocID="{958DDF71-F463-416F-A085-C1BE2B9E894A}" presName="sibTrans" presStyleLbl="bgSibTrans2D1" presStyleIdx="4" presStyleCnt="7"/>
      <dgm:spPr/>
    </dgm:pt>
    <dgm:pt modelId="{6EB960AC-D9CE-49CA-A51D-A9AC3061B80B}" type="pres">
      <dgm:prSet presAssocID="{F1107D5F-17BC-4242-8965-29F9EF5C36EC}" presName="compNode" presStyleCnt="0"/>
      <dgm:spPr/>
    </dgm:pt>
    <dgm:pt modelId="{E9EA52F5-EBC8-4CB5-BC88-F9228A7525DB}" type="pres">
      <dgm:prSet presAssocID="{F1107D5F-17BC-4242-8965-29F9EF5C36EC}" presName="dummyConnPt" presStyleCnt="0"/>
      <dgm:spPr/>
    </dgm:pt>
    <dgm:pt modelId="{594F9C52-B246-4CB1-ABC1-1DE2954B6818}" type="pres">
      <dgm:prSet presAssocID="{F1107D5F-17BC-4242-8965-29F9EF5C36EC}" presName="node" presStyleLbl="node1" presStyleIdx="5" presStyleCnt="8">
        <dgm:presLayoutVars>
          <dgm:bulletEnabled val="1"/>
        </dgm:presLayoutVars>
      </dgm:prSet>
      <dgm:spPr/>
    </dgm:pt>
    <dgm:pt modelId="{EDA593BF-D93A-4D71-A4A0-5C05DFCE2F7F}" type="pres">
      <dgm:prSet presAssocID="{79208138-32DB-4116-A884-210763A6F333}" presName="sibTrans" presStyleLbl="bgSibTrans2D1" presStyleIdx="5" presStyleCnt="7"/>
      <dgm:spPr/>
    </dgm:pt>
    <dgm:pt modelId="{C070FF76-C13B-495C-9CCB-6C0CC6930004}" type="pres">
      <dgm:prSet presAssocID="{5B2EC004-0174-4A97-AFF4-793915FF1F26}" presName="compNode" presStyleCnt="0"/>
      <dgm:spPr/>
    </dgm:pt>
    <dgm:pt modelId="{9CC92B92-81C4-491B-99FB-D222ACA7C478}" type="pres">
      <dgm:prSet presAssocID="{5B2EC004-0174-4A97-AFF4-793915FF1F26}" presName="dummyConnPt" presStyleCnt="0"/>
      <dgm:spPr/>
    </dgm:pt>
    <dgm:pt modelId="{7F6177D2-CAD8-4FD5-8D49-2913DF4A92AB}" type="pres">
      <dgm:prSet presAssocID="{5B2EC004-0174-4A97-AFF4-793915FF1F26}" presName="node" presStyleLbl="node1" presStyleIdx="6" presStyleCnt="8">
        <dgm:presLayoutVars>
          <dgm:bulletEnabled val="1"/>
        </dgm:presLayoutVars>
      </dgm:prSet>
      <dgm:spPr/>
    </dgm:pt>
    <dgm:pt modelId="{F00B2EAF-3E38-4694-81CA-AF0ACD02247C}" type="pres">
      <dgm:prSet presAssocID="{403F78E9-85AE-4574-BDC0-F0A23546EE73}" presName="sibTrans" presStyleLbl="bgSibTrans2D1" presStyleIdx="6" presStyleCnt="7"/>
      <dgm:spPr/>
    </dgm:pt>
    <dgm:pt modelId="{8D0EB08F-A01A-4883-A294-18561D894C7D}" type="pres">
      <dgm:prSet presAssocID="{17E16A5E-5688-4FDB-8D19-C592E1192C16}" presName="compNode" presStyleCnt="0"/>
      <dgm:spPr/>
    </dgm:pt>
    <dgm:pt modelId="{DA89E524-42D4-48C9-9404-9D6AB2BED0BB}" type="pres">
      <dgm:prSet presAssocID="{17E16A5E-5688-4FDB-8D19-C592E1192C16}" presName="dummyConnPt" presStyleCnt="0"/>
      <dgm:spPr/>
    </dgm:pt>
    <dgm:pt modelId="{69505B36-7A07-4514-A00D-80A9DF133107}" type="pres">
      <dgm:prSet presAssocID="{17E16A5E-5688-4FDB-8D19-C592E1192C16}" presName="node" presStyleLbl="node1" presStyleIdx="7" presStyleCnt="8">
        <dgm:presLayoutVars>
          <dgm:bulletEnabled val="1"/>
        </dgm:presLayoutVars>
      </dgm:prSet>
      <dgm:spPr/>
    </dgm:pt>
  </dgm:ptLst>
  <dgm:cxnLst>
    <dgm:cxn modelId="{255EF502-5FAA-4DC8-8F4E-3C38D386512C}" srcId="{778FE57F-C27F-4A86-B3C5-3D51B0EB97A0}" destId="{9A13A636-1D00-4AC6-AD85-5E1252AB0AA2}" srcOrd="2" destOrd="0" parTransId="{F8ABA286-0AF7-43C5-863E-586A25C9D41D}" sibTransId="{7AB087AC-034F-4BAF-B125-B1F861FCAC3A}"/>
    <dgm:cxn modelId="{1E2CF706-ADC1-47DF-BE68-827C9EF0D41A}" type="presOf" srcId="{2726F25B-842E-492B-A233-D71A3E067298}" destId="{40F43780-EF8E-4BB9-B802-9B251EFDC8BC}" srcOrd="0" destOrd="0" presId="urn:microsoft.com/office/officeart/2005/8/layout/bProcess4"/>
    <dgm:cxn modelId="{A2793107-4C75-4C3A-BAFA-4CF642F68C0F}" srcId="{778FE57F-C27F-4A86-B3C5-3D51B0EB97A0}" destId="{F1107D5F-17BC-4242-8965-29F9EF5C36EC}" srcOrd="5" destOrd="0" parTransId="{213E30B4-A274-41C2-82CB-1D1A8443CFAB}" sibTransId="{79208138-32DB-4116-A884-210763A6F333}"/>
    <dgm:cxn modelId="{FA07500C-44AC-45C6-9BAA-7FA6DD484279}" type="presOf" srcId="{778FE57F-C27F-4A86-B3C5-3D51B0EB97A0}" destId="{5ED6839E-0F8F-45DD-8755-A1522905FAFE}" srcOrd="0" destOrd="0" presId="urn:microsoft.com/office/officeart/2005/8/layout/bProcess4"/>
    <dgm:cxn modelId="{3085C30D-2CC3-469D-9A49-644CCD327317}" type="presOf" srcId="{B1FE12F5-F052-422C-9EDC-DA5C22909755}" destId="{0E15B904-8A99-481E-8BDB-FC10867CADD9}" srcOrd="0" destOrd="0" presId="urn:microsoft.com/office/officeart/2005/8/layout/bProcess4"/>
    <dgm:cxn modelId="{5B334D18-33E2-4B29-82FE-76201B79A62B}" type="presOf" srcId="{F1107D5F-17BC-4242-8965-29F9EF5C36EC}" destId="{594F9C52-B246-4CB1-ABC1-1DE2954B6818}" srcOrd="0" destOrd="0" presId="urn:microsoft.com/office/officeart/2005/8/layout/bProcess4"/>
    <dgm:cxn modelId="{76C1291B-56C3-433B-AFAA-84153DAC1AA7}" type="presOf" srcId="{FBB94D9E-73AD-4687-B474-D5EEDBB5927C}" destId="{5C341265-17A1-4F3A-B2D7-5122A838CE66}" srcOrd="0" destOrd="0" presId="urn:microsoft.com/office/officeart/2005/8/layout/bProcess4"/>
    <dgm:cxn modelId="{BA64CB1D-7740-437B-8613-2B0B23D2F094}" type="presOf" srcId="{7AB087AC-034F-4BAF-B125-B1F861FCAC3A}" destId="{C10C7359-8293-4196-9C47-E87F1194D936}" srcOrd="0" destOrd="0" presId="urn:microsoft.com/office/officeart/2005/8/layout/bProcess4"/>
    <dgm:cxn modelId="{47D4B429-C7AC-4A0D-B774-ADFAFFC9389D}" srcId="{778FE57F-C27F-4A86-B3C5-3D51B0EB97A0}" destId="{17E16A5E-5688-4FDB-8D19-C592E1192C16}" srcOrd="7" destOrd="0" parTransId="{CE687E6F-9216-4465-8B45-B736D2793063}" sibTransId="{44ECEF46-FC9E-4B63-BB66-F774CB12A731}"/>
    <dgm:cxn modelId="{FCCEA139-2D1F-445E-A355-658D441457A3}" type="presOf" srcId="{F32A0AB5-9D00-4282-AB1D-77A20CE526AA}" destId="{594F9C52-B246-4CB1-ABC1-1DE2954B6818}" srcOrd="0" destOrd="2" presId="urn:microsoft.com/office/officeart/2005/8/layout/bProcess4"/>
    <dgm:cxn modelId="{3DF8C739-DE6D-48B0-80CC-5809E61520EB}" type="presOf" srcId="{6667C82D-3CAB-48E1-899A-62ADA7C42327}" destId="{594F9C52-B246-4CB1-ABC1-1DE2954B6818}" srcOrd="0" destOrd="1" presId="urn:microsoft.com/office/officeart/2005/8/layout/bProcess4"/>
    <dgm:cxn modelId="{6C24FA66-AB33-43A9-B1B6-531D75414C65}" type="presOf" srcId="{1D9F7573-85B6-40C6-9874-688A2649B9AF}" destId="{4A98D9EE-B7AF-4291-ABD7-247838130549}" srcOrd="0" destOrd="0" presId="urn:microsoft.com/office/officeart/2005/8/layout/bProcess4"/>
    <dgm:cxn modelId="{6F23BE67-8554-4784-96F9-0E01C002D368}" type="presOf" srcId="{B8BA0776-872C-4C1C-9A04-DCDB0BF3BF9C}" destId="{7A152A7C-AC6D-4333-9172-B4B537FABCFD}" srcOrd="0" destOrd="0" presId="urn:microsoft.com/office/officeart/2005/8/layout/bProcess4"/>
    <dgm:cxn modelId="{C995D479-9495-450A-897B-E88AFB80B547}" type="presOf" srcId="{5B2EC004-0174-4A97-AFF4-793915FF1F26}" destId="{7F6177D2-CAD8-4FD5-8D49-2913DF4A92AB}" srcOrd="0" destOrd="0" presId="urn:microsoft.com/office/officeart/2005/8/layout/bProcess4"/>
    <dgm:cxn modelId="{CEFC4984-AE5F-4F55-9ABF-2DBCACE25846}" type="presOf" srcId="{17E16A5E-5688-4FDB-8D19-C592E1192C16}" destId="{69505B36-7A07-4514-A00D-80A9DF133107}" srcOrd="0" destOrd="0" presId="urn:microsoft.com/office/officeart/2005/8/layout/bProcess4"/>
    <dgm:cxn modelId="{B6F05D87-8FC2-49CA-BE7A-178B714B07B9}" srcId="{F1107D5F-17BC-4242-8965-29F9EF5C36EC}" destId="{92AF0E1F-F8AA-4D13-A2C1-EEAD976715F3}" srcOrd="2" destOrd="0" parTransId="{D275604B-4AD1-4A1F-B77A-36ABECCFC28B}" sibTransId="{DA88C5AD-0127-4C14-A1B8-FB4E7BEC8416}"/>
    <dgm:cxn modelId="{4A45E08B-00E3-4702-8889-AE1C3233F769}" type="presOf" srcId="{43FFAB6C-97DC-44A6-8E37-18BBDE5633D8}" destId="{594F9C52-B246-4CB1-ABC1-1DE2954B6818}" srcOrd="0" destOrd="4" presId="urn:microsoft.com/office/officeart/2005/8/layout/bProcess4"/>
    <dgm:cxn modelId="{B6443190-B455-4233-86E3-17C2FC053BD4}" srcId="{778FE57F-C27F-4A86-B3C5-3D51B0EB97A0}" destId="{B8BA0776-872C-4C1C-9A04-DCDB0BF3BF9C}" srcOrd="4" destOrd="0" parTransId="{604A21BF-2B00-41F3-8309-8AD13656F0FD}" sibTransId="{958DDF71-F463-416F-A085-C1BE2B9E894A}"/>
    <dgm:cxn modelId="{A663A291-3986-404C-BA4F-E26D5ABD4197}" type="presOf" srcId="{958DDF71-F463-416F-A085-C1BE2B9E894A}" destId="{C1B33EFA-9FD0-49CA-8EF2-9F1DC2CFB707}" srcOrd="0" destOrd="0" presId="urn:microsoft.com/office/officeart/2005/8/layout/bProcess4"/>
    <dgm:cxn modelId="{1B63BFA4-2A29-4308-9A13-9C0550A3DAAB}" srcId="{778FE57F-C27F-4A86-B3C5-3D51B0EB97A0}" destId="{4CF7CF1D-B1A7-4D66-8E94-9B29D4666F50}" srcOrd="0" destOrd="0" parTransId="{3C8C808F-D31B-4EEC-80A5-4174E74173B4}" sibTransId="{1D9F7573-85B6-40C6-9874-688A2649B9AF}"/>
    <dgm:cxn modelId="{E37210A7-162B-4315-8A51-000F0FB126E2}" type="presOf" srcId="{4CF7CF1D-B1A7-4D66-8E94-9B29D4666F50}" destId="{9D27D7C9-F21B-42EA-8BD9-D0DD2C221B85}" srcOrd="0" destOrd="0" presId="urn:microsoft.com/office/officeart/2005/8/layout/bProcess4"/>
    <dgm:cxn modelId="{CD5227A8-F7D3-483A-B871-C4E591260E14}" srcId="{F1107D5F-17BC-4242-8965-29F9EF5C36EC}" destId="{43FFAB6C-97DC-44A6-8E37-18BBDE5633D8}" srcOrd="3" destOrd="0" parTransId="{6CD4D5DF-8F45-44F0-8DA9-0A193E330DF1}" sibTransId="{C73D9081-442D-481E-81EA-3E76D0CC642D}"/>
    <dgm:cxn modelId="{CD6E52A8-50A5-4A32-A682-000FECCDF4BA}" type="presOf" srcId="{92AF0E1F-F8AA-4D13-A2C1-EEAD976715F3}" destId="{594F9C52-B246-4CB1-ABC1-1DE2954B6818}" srcOrd="0" destOrd="3" presId="urn:microsoft.com/office/officeart/2005/8/layout/bProcess4"/>
    <dgm:cxn modelId="{E3096CB0-C851-47A7-A775-B0DA76A408B4}" srcId="{778FE57F-C27F-4A86-B3C5-3D51B0EB97A0}" destId="{7AAF754E-4A28-478E-BD6D-1C5FBD392C78}" srcOrd="3" destOrd="0" parTransId="{04AE49C8-ACA4-4879-B821-DD25E5D53126}" sibTransId="{2726F25B-842E-492B-A233-D71A3E067298}"/>
    <dgm:cxn modelId="{C3F10FB8-436F-471D-B770-5A90BF788360}" srcId="{F1107D5F-17BC-4242-8965-29F9EF5C36EC}" destId="{6667C82D-3CAB-48E1-899A-62ADA7C42327}" srcOrd="0" destOrd="0" parTransId="{A33973F4-4FD1-4E14-85B8-B6310D9596B5}" sibTransId="{5365880B-C248-42C9-B35A-D094F3ADC884}"/>
    <dgm:cxn modelId="{2184AFBA-DB99-4423-85DA-9A554C2D9E99}" type="presOf" srcId="{9A13A636-1D00-4AC6-AD85-5E1252AB0AA2}" destId="{1788896E-713D-471C-85B8-8C648A6EB945}" srcOrd="0" destOrd="0" presId="urn:microsoft.com/office/officeart/2005/8/layout/bProcess4"/>
    <dgm:cxn modelId="{01CE05CA-D2AD-4969-BA67-C7B9708BA68E}" type="presOf" srcId="{7AAF754E-4A28-478E-BD6D-1C5FBD392C78}" destId="{F40714F7-C2AE-457F-B392-DCB423F5B340}" srcOrd="0" destOrd="0" presId="urn:microsoft.com/office/officeart/2005/8/layout/bProcess4"/>
    <dgm:cxn modelId="{146766CF-1BE3-4BAA-96C9-3959B616C757}" srcId="{778FE57F-C27F-4A86-B3C5-3D51B0EB97A0}" destId="{FBB94D9E-73AD-4687-B474-D5EEDBB5927C}" srcOrd="1" destOrd="0" parTransId="{4D25C8A2-CFBA-44CB-AD21-56E0EABC2270}" sibTransId="{B1FE12F5-F052-422C-9EDC-DA5C22909755}"/>
    <dgm:cxn modelId="{99B85AF1-7542-4D3E-AAAF-BA03EAD3026E}" srcId="{778FE57F-C27F-4A86-B3C5-3D51B0EB97A0}" destId="{5B2EC004-0174-4A97-AFF4-793915FF1F26}" srcOrd="6" destOrd="0" parTransId="{01ED0A08-2073-4C9D-87F7-CF1A12982EEF}" sibTransId="{403F78E9-85AE-4574-BDC0-F0A23546EE73}"/>
    <dgm:cxn modelId="{584524F5-6AF8-4C30-9012-0AD44B4BD8CE}" type="presOf" srcId="{79208138-32DB-4116-A884-210763A6F333}" destId="{EDA593BF-D93A-4D71-A4A0-5C05DFCE2F7F}" srcOrd="0" destOrd="0" presId="urn:microsoft.com/office/officeart/2005/8/layout/bProcess4"/>
    <dgm:cxn modelId="{DA76BBFC-004A-48C2-8E87-B18104CE26CE}" srcId="{F1107D5F-17BC-4242-8965-29F9EF5C36EC}" destId="{F32A0AB5-9D00-4282-AB1D-77A20CE526AA}" srcOrd="1" destOrd="0" parTransId="{F25EF0EB-6D18-4830-B655-BBB5470CCC6C}" sibTransId="{C0905DC9-1DA0-47A2-8304-872D8D1FC7C2}"/>
    <dgm:cxn modelId="{C40439FF-2F47-4F16-A327-BD211FFC1131}" type="presOf" srcId="{403F78E9-85AE-4574-BDC0-F0A23546EE73}" destId="{F00B2EAF-3E38-4694-81CA-AF0ACD02247C}" srcOrd="0" destOrd="0" presId="urn:microsoft.com/office/officeart/2005/8/layout/bProcess4"/>
    <dgm:cxn modelId="{F53A094C-5C5E-477C-A931-BB7EDBB66E70}" type="presParOf" srcId="{5ED6839E-0F8F-45DD-8755-A1522905FAFE}" destId="{705CCAE2-03F5-4D51-9A63-C3E479911432}" srcOrd="0" destOrd="0" presId="urn:microsoft.com/office/officeart/2005/8/layout/bProcess4"/>
    <dgm:cxn modelId="{EF5295F6-FB86-4348-A151-B89A32D458D5}" type="presParOf" srcId="{705CCAE2-03F5-4D51-9A63-C3E479911432}" destId="{E9B764E8-8186-4824-B920-C9CBC763C122}" srcOrd="0" destOrd="0" presId="urn:microsoft.com/office/officeart/2005/8/layout/bProcess4"/>
    <dgm:cxn modelId="{9011F5C5-9A44-4380-B626-94FCBDE634B8}" type="presParOf" srcId="{705CCAE2-03F5-4D51-9A63-C3E479911432}" destId="{9D27D7C9-F21B-42EA-8BD9-D0DD2C221B85}" srcOrd="1" destOrd="0" presId="urn:microsoft.com/office/officeart/2005/8/layout/bProcess4"/>
    <dgm:cxn modelId="{B7256EAC-9B82-4088-BC61-D872C0D06C85}" type="presParOf" srcId="{5ED6839E-0F8F-45DD-8755-A1522905FAFE}" destId="{4A98D9EE-B7AF-4291-ABD7-247838130549}" srcOrd="1" destOrd="0" presId="urn:microsoft.com/office/officeart/2005/8/layout/bProcess4"/>
    <dgm:cxn modelId="{1A41843D-2FF0-4070-80DE-F920C6BB0B38}" type="presParOf" srcId="{5ED6839E-0F8F-45DD-8755-A1522905FAFE}" destId="{395E340E-BEDF-46E1-8D06-BEE0BDC55DEB}" srcOrd="2" destOrd="0" presId="urn:microsoft.com/office/officeart/2005/8/layout/bProcess4"/>
    <dgm:cxn modelId="{5F2FAB0C-6374-44A1-AE18-91B783D0C9E7}" type="presParOf" srcId="{395E340E-BEDF-46E1-8D06-BEE0BDC55DEB}" destId="{90A4DC8C-21FB-4D4D-B173-2575D10DDF9C}" srcOrd="0" destOrd="0" presId="urn:microsoft.com/office/officeart/2005/8/layout/bProcess4"/>
    <dgm:cxn modelId="{C2A4AD42-B504-4863-85E2-15280D18B071}" type="presParOf" srcId="{395E340E-BEDF-46E1-8D06-BEE0BDC55DEB}" destId="{5C341265-17A1-4F3A-B2D7-5122A838CE66}" srcOrd="1" destOrd="0" presId="urn:microsoft.com/office/officeart/2005/8/layout/bProcess4"/>
    <dgm:cxn modelId="{D153A205-A659-42B5-B58F-8A386093CF14}" type="presParOf" srcId="{5ED6839E-0F8F-45DD-8755-A1522905FAFE}" destId="{0E15B904-8A99-481E-8BDB-FC10867CADD9}" srcOrd="3" destOrd="0" presId="urn:microsoft.com/office/officeart/2005/8/layout/bProcess4"/>
    <dgm:cxn modelId="{8C665E84-9494-408B-84E9-52250298F4CE}" type="presParOf" srcId="{5ED6839E-0F8F-45DD-8755-A1522905FAFE}" destId="{50C22D4D-39D7-4778-9D9B-9812BE192483}" srcOrd="4" destOrd="0" presId="urn:microsoft.com/office/officeart/2005/8/layout/bProcess4"/>
    <dgm:cxn modelId="{C9AD356E-282C-49BC-8B9B-FE87DB756A6B}" type="presParOf" srcId="{50C22D4D-39D7-4778-9D9B-9812BE192483}" destId="{C7A11873-319B-40BC-B345-18FE941B11C1}" srcOrd="0" destOrd="0" presId="urn:microsoft.com/office/officeart/2005/8/layout/bProcess4"/>
    <dgm:cxn modelId="{1EE0D7F6-7333-4D63-AE0D-A0D1C135D26B}" type="presParOf" srcId="{50C22D4D-39D7-4778-9D9B-9812BE192483}" destId="{1788896E-713D-471C-85B8-8C648A6EB945}" srcOrd="1" destOrd="0" presId="urn:microsoft.com/office/officeart/2005/8/layout/bProcess4"/>
    <dgm:cxn modelId="{DA7E04A6-6825-4206-BEC5-6EB041F3E715}" type="presParOf" srcId="{5ED6839E-0F8F-45DD-8755-A1522905FAFE}" destId="{C10C7359-8293-4196-9C47-E87F1194D936}" srcOrd="5" destOrd="0" presId="urn:microsoft.com/office/officeart/2005/8/layout/bProcess4"/>
    <dgm:cxn modelId="{D268F72E-D348-4319-80BA-B6CA4E48360C}" type="presParOf" srcId="{5ED6839E-0F8F-45DD-8755-A1522905FAFE}" destId="{C8E0FB3B-5790-441E-8BB0-9BEF9EC31B26}" srcOrd="6" destOrd="0" presId="urn:microsoft.com/office/officeart/2005/8/layout/bProcess4"/>
    <dgm:cxn modelId="{78564E26-2940-425D-8925-3B9581F7ACB0}" type="presParOf" srcId="{C8E0FB3B-5790-441E-8BB0-9BEF9EC31B26}" destId="{9E3F4044-A077-4DA4-B734-5AB104D26645}" srcOrd="0" destOrd="0" presId="urn:microsoft.com/office/officeart/2005/8/layout/bProcess4"/>
    <dgm:cxn modelId="{03B21DE3-E90C-4AA9-880C-E99740EAA648}" type="presParOf" srcId="{C8E0FB3B-5790-441E-8BB0-9BEF9EC31B26}" destId="{F40714F7-C2AE-457F-B392-DCB423F5B340}" srcOrd="1" destOrd="0" presId="urn:microsoft.com/office/officeart/2005/8/layout/bProcess4"/>
    <dgm:cxn modelId="{8BBEA2E1-C02D-4648-A4DA-13C71BFEDEA7}" type="presParOf" srcId="{5ED6839E-0F8F-45DD-8755-A1522905FAFE}" destId="{40F43780-EF8E-4BB9-B802-9B251EFDC8BC}" srcOrd="7" destOrd="0" presId="urn:microsoft.com/office/officeart/2005/8/layout/bProcess4"/>
    <dgm:cxn modelId="{46BB0CFC-B6DA-4EA1-973C-B56BD63760E7}" type="presParOf" srcId="{5ED6839E-0F8F-45DD-8755-A1522905FAFE}" destId="{2B7C14E3-40CC-4FF9-AEC4-EC3C34700575}" srcOrd="8" destOrd="0" presId="urn:microsoft.com/office/officeart/2005/8/layout/bProcess4"/>
    <dgm:cxn modelId="{9DDFB369-DE5A-4205-9364-7C2011FA95D0}" type="presParOf" srcId="{2B7C14E3-40CC-4FF9-AEC4-EC3C34700575}" destId="{921A9618-649E-4254-B613-163FD341407F}" srcOrd="0" destOrd="0" presId="urn:microsoft.com/office/officeart/2005/8/layout/bProcess4"/>
    <dgm:cxn modelId="{EDBDD3DD-35D8-4A94-934A-BBEFF139439C}" type="presParOf" srcId="{2B7C14E3-40CC-4FF9-AEC4-EC3C34700575}" destId="{7A152A7C-AC6D-4333-9172-B4B537FABCFD}" srcOrd="1" destOrd="0" presId="urn:microsoft.com/office/officeart/2005/8/layout/bProcess4"/>
    <dgm:cxn modelId="{F13C5739-E85D-43EA-AEC6-E3B222DCC1B5}" type="presParOf" srcId="{5ED6839E-0F8F-45DD-8755-A1522905FAFE}" destId="{C1B33EFA-9FD0-49CA-8EF2-9F1DC2CFB707}" srcOrd="9" destOrd="0" presId="urn:microsoft.com/office/officeart/2005/8/layout/bProcess4"/>
    <dgm:cxn modelId="{97BB2AF7-290F-4D98-8FAB-F1A5B36246FE}" type="presParOf" srcId="{5ED6839E-0F8F-45DD-8755-A1522905FAFE}" destId="{6EB960AC-D9CE-49CA-A51D-A9AC3061B80B}" srcOrd="10" destOrd="0" presId="urn:microsoft.com/office/officeart/2005/8/layout/bProcess4"/>
    <dgm:cxn modelId="{23415614-9974-46CB-A14F-27BB5DD7066F}" type="presParOf" srcId="{6EB960AC-D9CE-49CA-A51D-A9AC3061B80B}" destId="{E9EA52F5-EBC8-4CB5-BC88-F9228A7525DB}" srcOrd="0" destOrd="0" presId="urn:microsoft.com/office/officeart/2005/8/layout/bProcess4"/>
    <dgm:cxn modelId="{FA24793E-BE14-4EFF-9482-65B1D50E645F}" type="presParOf" srcId="{6EB960AC-D9CE-49CA-A51D-A9AC3061B80B}" destId="{594F9C52-B246-4CB1-ABC1-1DE2954B6818}" srcOrd="1" destOrd="0" presId="urn:microsoft.com/office/officeart/2005/8/layout/bProcess4"/>
    <dgm:cxn modelId="{565275F8-22F7-4D48-B213-4A6DE8335CA4}" type="presParOf" srcId="{5ED6839E-0F8F-45DD-8755-A1522905FAFE}" destId="{EDA593BF-D93A-4D71-A4A0-5C05DFCE2F7F}" srcOrd="11" destOrd="0" presId="urn:microsoft.com/office/officeart/2005/8/layout/bProcess4"/>
    <dgm:cxn modelId="{B7BDE5CA-3CA1-4035-988B-5EC1AC671059}" type="presParOf" srcId="{5ED6839E-0F8F-45DD-8755-A1522905FAFE}" destId="{C070FF76-C13B-495C-9CCB-6C0CC6930004}" srcOrd="12" destOrd="0" presId="urn:microsoft.com/office/officeart/2005/8/layout/bProcess4"/>
    <dgm:cxn modelId="{82ED15E8-287F-4C48-9D90-5F49B7739069}" type="presParOf" srcId="{C070FF76-C13B-495C-9CCB-6C0CC6930004}" destId="{9CC92B92-81C4-491B-99FB-D222ACA7C478}" srcOrd="0" destOrd="0" presId="urn:microsoft.com/office/officeart/2005/8/layout/bProcess4"/>
    <dgm:cxn modelId="{1E0492AD-B2DD-4B83-8405-39D1F839590C}" type="presParOf" srcId="{C070FF76-C13B-495C-9CCB-6C0CC6930004}" destId="{7F6177D2-CAD8-4FD5-8D49-2913DF4A92AB}" srcOrd="1" destOrd="0" presId="urn:microsoft.com/office/officeart/2005/8/layout/bProcess4"/>
    <dgm:cxn modelId="{6190A6C0-22D0-41E6-AB80-388CFEAF6D6E}" type="presParOf" srcId="{5ED6839E-0F8F-45DD-8755-A1522905FAFE}" destId="{F00B2EAF-3E38-4694-81CA-AF0ACD02247C}" srcOrd="13" destOrd="0" presId="urn:microsoft.com/office/officeart/2005/8/layout/bProcess4"/>
    <dgm:cxn modelId="{49FB6B31-4535-4022-90EA-A3804CAF45FC}" type="presParOf" srcId="{5ED6839E-0F8F-45DD-8755-A1522905FAFE}" destId="{8D0EB08F-A01A-4883-A294-18561D894C7D}" srcOrd="14" destOrd="0" presId="urn:microsoft.com/office/officeart/2005/8/layout/bProcess4"/>
    <dgm:cxn modelId="{740DC78F-1A4D-480A-B3F8-0944A57E7840}" type="presParOf" srcId="{8D0EB08F-A01A-4883-A294-18561D894C7D}" destId="{DA89E524-42D4-48C9-9404-9D6AB2BED0BB}" srcOrd="0" destOrd="0" presId="urn:microsoft.com/office/officeart/2005/8/layout/bProcess4"/>
    <dgm:cxn modelId="{6DA2C0DE-DA72-4402-8C0D-BD254CBD8CA8}" type="presParOf" srcId="{8D0EB08F-A01A-4883-A294-18561D894C7D}" destId="{69505B36-7A07-4514-A00D-80A9DF133107}"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98D9EE-B7AF-4291-ABD7-247838130549}">
      <dsp:nvSpPr>
        <dsp:cNvPr id="0" name=""/>
        <dsp:cNvSpPr/>
      </dsp:nvSpPr>
      <dsp:spPr>
        <a:xfrm rot="5400000">
          <a:off x="-411646" y="1177631"/>
          <a:ext cx="1815708" cy="219064"/>
        </a:xfrm>
        <a:prstGeom prst="rect">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D27D7C9-F21B-42EA-8BD9-D0DD2C221B85}">
      <dsp:nvSpPr>
        <dsp:cNvPr id="0" name=""/>
        <dsp:cNvSpPr/>
      </dsp:nvSpPr>
      <dsp:spPr>
        <a:xfrm>
          <a:off x="4484" y="16546"/>
          <a:ext cx="2434045" cy="146042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mj-lt"/>
            <a:buNone/>
          </a:pPr>
          <a:r>
            <a:rPr lang="en-US" sz="1600" b="0" kern="1200" dirty="0"/>
            <a:t>Title </a:t>
          </a:r>
          <a:endParaRPr lang="en-IN" sz="1600" b="0" kern="1200" dirty="0"/>
        </a:p>
      </dsp:txBody>
      <dsp:txXfrm>
        <a:off x="47258" y="59320"/>
        <a:ext cx="2348497" cy="1374879"/>
      </dsp:txXfrm>
    </dsp:sp>
    <dsp:sp modelId="{0E15B904-8A99-481E-8BDB-FC10867CADD9}">
      <dsp:nvSpPr>
        <dsp:cNvPr id="0" name=""/>
        <dsp:cNvSpPr/>
      </dsp:nvSpPr>
      <dsp:spPr>
        <a:xfrm rot="5400000">
          <a:off x="-411646" y="3003166"/>
          <a:ext cx="1815708" cy="219064"/>
        </a:xfrm>
        <a:prstGeom prst="rect">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C341265-17A1-4F3A-B2D7-5122A838CE66}">
      <dsp:nvSpPr>
        <dsp:cNvPr id="0" name=""/>
        <dsp:cNvSpPr/>
      </dsp:nvSpPr>
      <dsp:spPr>
        <a:xfrm>
          <a:off x="4484" y="1842081"/>
          <a:ext cx="2434045" cy="146042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kern="1200" dirty="0"/>
            <a:t>Abstract </a:t>
          </a:r>
        </a:p>
      </dsp:txBody>
      <dsp:txXfrm>
        <a:off x="47258" y="1884855"/>
        <a:ext cx="2348497" cy="1374879"/>
      </dsp:txXfrm>
    </dsp:sp>
    <dsp:sp modelId="{C10C7359-8293-4196-9C47-E87F1194D936}">
      <dsp:nvSpPr>
        <dsp:cNvPr id="0" name=""/>
        <dsp:cNvSpPr/>
      </dsp:nvSpPr>
      <dsp:spPr>
        <a:xfrm>
          <a:off x="501120" y="3915933"/>
          <a:ext cx="3227454" cy="219064"/>
        </a:xfrm>
        <a:prstGeom prst="rect">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788896E-713D-471C-85B8-8C648A6EB945}">
      <dsp:nvSpPr>
        <dsp:cNvPr id="0" name=""/>
        <dsp:cNvSpPr/>
      </dsp:nvSpPr>
      <dsp:spPr>
        <a:xfrm>
          <a:off x="4484" y="3667615"/>
          <a:ext cx="2434045" cy="146042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kern="1200" dirty="0"/>
            <a:t>Introduction </a:t>
          </a:r>
        </a:p>
      </dsp:txBody>
      <dsp:txXfrm>
        <a:off x="47258" y="3710389"/>
        <a:ext cx="2348497" cy="1374879"/>
      </dsp:txXfrm>
    </dsp:sp>
    <dsp:sp modelId="{40F43780-EF8E-4BB9-B802-9B251EFDC8BC}">
      <dsp:nvSpPr>
        <dsp:cNvPr id="0" name=""/>
        <dsp:cNvSpPr/>
      </dsp:nvSpPr>
      <dsp:spPr>
        <a:xfrm rot="16200000">
          <a:off x="2825634" y="3003166"/>
          <a:ext cx="1815708" cy="219064"/>
        </a:xfrm>
        <a:prstGeom prst="rect">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40714F7-C2AE-457F-B392-DCB423F5B340}">
      <dsp:nvSpPr>
        <dsp:cNvPr id="0" name=""/>
        <dsp:cNvSpPr/>
      </dsp:nvSpPr>
      <dsp:spPr>
        <a:xfrm>
          <a:off x="3241766" y="3667615"/>
          <a:ext cx="2434045" cy="146042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kern="1200" dirty="0"/>
            <a:t>The problem (context) </a:t>
          </a:r>
        </a:p>
      </dsp:txBody>
      <dsp:txXfrm>
        <a:off x="3284540" y="3710389"/>
        <a:ext cx="2348497" cy="1374879"/>
      </dsp:txXfrm>
    </dsp:sp>
    <dsp:sp modelId="{C1B33EFA-9FD0-49CA-8EF2-9F1DC2CFB707}">
      <dsp:nvSpPr>
        <dsp:cNvPr id="0" name=""/>
        <dsp:cNvSpPr/>
      </dsp:nvSpPr>
      <dsp:spPr>
        <a:xfrm rot="16200000">
          <a:off x="2825634" y="1177631"/>
          <a:ext cx="1815708" cy="219064"/>
        </a:xfrm>
        <a:prstGeom prst="rect">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A152A7C-AC6D-4333-9172-B4B537FABCFD}">
      <dsp:nvSpPr>
        <dsp:cNvPr id="0" name=""/>
        <dsp:cNvSpPr/>
      </dsp:nvSpPr>
      <dsp:spPr>
        <a:xfrm>
          <a:off x="3241766" y="1842081"/>
          <a:ext cx="2434045" cy="146042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kern="1200" dirty="0"/>
            <a:t>Purpose of the study</a:t>
          </a:r>
        </a:p>
      </dsp:txBody>
      <dsp:txXfrm>
        <a:off x="3284540" y="1884855"/>
        <a:ext cx="2348497" cy="1374879"/>
      </dsp:txXfrm>
    </dsp:sp>
    <dsp:sp modelId="{EDA593BF-D93A-4D71-A4A0-5C05DFCE2F7F}">
      <dsp:nvSpPr>
        <dsp:cNvPr id="0" name=""/>
        <dsp:cNvSpPr/>
      </dsp:nvSpPr>
      <dsp:spPr>
        <a:xfrm>
          <a:off x="3738401" y="264864"/>
          <a:ext cx="3227454" cy="219064"/>
        </a:xfrm>
        <a:prstGeom prst="rect">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94F9C52-B246-4CB1-ABC1-1DE2954B6818}">
      <dsp:nvSpPr>
        <dsp:cNvPr id="0" name=""/>
        <dsp:cNvSpPr/>
      </dsp:nvSpPr>
      <dsp:spPr>
        <a:xfrm>
          <a:off x="3241766" y="16546"/>
          <a:ext cx="2434045" cy="146042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kern="1200" dirty="0"/>
            <a:t>Project description </a:t>
          </a:r>
        </a:p>
        <a:p>
          <a:pPr marL="171450" lvl="1" indent="-171450" algn="l" defTabSz="711200">
            <a:lnSpc>
              <a:spcPct val="90000"/>
            </a:lnSpc>
            <a:spcBef>
              <a:spcPct val="0"/>
            </a:spcBef>
            <a:spcAft>
              <a:spcPct val="15000"/>
            </a:spcAft>
            <a:buChar char="•"/>
          </a:pPr>
          <a:r>
            <a:rPr lang="en-US" sz="1600" b="0" kern="1200" dirty="0"/>
            <a:t>Hypothesis  </a:t>
          </a:r>
        </a:p>
        <a:p>
          <a:pPr marL="171450" lvl="1" indent="-171450" algn="l" defTabSz="711200">
            <a:lnSpc>
              <a:spcPct val="90000"/>
            </a:lnSpc>
            <a:spcBef>
              <a:spcPct val="0"/>
            </a:spcBef>
            <a:spcAft>
              <a:spcPct val="15000"/>
            </a:spcAft>
            <a:buChar char="•"/>
          </a:pPr>
          <a:r>
            <a:rPr lang="en-US" sz="1600" b="0" kern="1200" dirty="0"/>
            <a:t>Methods </a:t>
          </a:r>
        </a:p>
        <a:p>
          <a:pPr marL="171450" lvl="1" indent="-171450" algn="l" defTabSz="711200">
            <a:lnSpc>
              <a:spcPct val="90000"/>
            </a:lnSpc>
            <a:spcBef>
              <a:spcPct val="0"/>
            </a:spcBef>
            <a:spcAft>
              <a:spcPct val="15000"/>
            </a:spcAft>
            <a:buChar char="•"/>
          </a:pPr>
          <a:r>
            <a:rPr lang="en-US" sz="1600" b="0" kern="1200" dirty="0"/>
            <a:t>Analysis </a:t>
          </a:r>
        </a:p>
        <a:p>
          <a:pPr marL="171450" lvl="1" indent="-171450" algn="l" defTabSz="711200">
            <a:lnSpc>
              <a:spcPct val="90000"/>
            </a:lnSpc>
            <a:spcBef>
              <a:spcPct val="0"/>
            </a:spcBef>
            <a:spcAft>
              <a:spcPct val="15000"/>
            </a:spcAft>
            <a:buChar char="•"/>
          </a:pPr>
          <a:r>
            <a:rPr lang="en-US" sz="1600" b="0" kern="1200" dirty="0"/>
            <a:t>Results </a:t>
          </a:r>
        </a:p>
      </dsp:txBody>
      <dsp:txXfrm>
        <a:off x="3284540" y="59320"/>
        <a:ext cx="2348497" cy="1374879"/>
      </dsp:txXfrm>
    </dsp:sp>
    <dsp:sp modelId="{F00B2EAF-3E38-4694-81CA-AF0ACD02247C}">
      <dsp:nvSpPr>
        <dsp:cNvPr id="0" name=""/>
        <dsp:cNvSpPr/>
      </dsp:nvSpPr>
      <dsp:spPr>
        <a:xfrm rot="5400000">
          <a:off x="6062915" y="1177631"/>
          <a:ext cx="1815708" cy="219064"/>
        </a:xfrm>
        <a:prstGeom prst="rect">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F6177D2-CAD8-4FD5-8D49-2913DF4A92AB}">
      <dsp:nvSpPr>
        <dsp:cNvPr id="0" name=""/>
        <dsp:cNvSpPr/>
      </dsp:nvSpPr>
      <dsp:spPr>
        <a:xfrm>
          <a:off x="6479047" y="16546"/>
          <a:ext cx="2434045" cy="146042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kern="1200" dirty="0"/>
            <a:t>Implementation (optional) </a:t>
          </a:r>
        </a:p>
      </dsp:txBody>
      <dsp:txXfrm>
        <a:off x="6521821" y="59320"/>
        <a:ext cx="2348497" cy="1374879"/>
      </dsp:txXfrm>
    </dsp:sp>
    <dsp:sp modelId="{69505B36-7A07-4514-A00D-80A9DF133107}">
      <dsp:nvSpPr>
        <dsp:cNvPr id="0" name=""/>
        <dsp:cNvSpPr/>
      </dsp:nvSpPr>
      <dsp:spPr>
        <a:xfrm>
          <a:off x="6479047" y="1842081"/>
          <a:ext cx="2434045" cy="146042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kern="1200" dirty="0"/>
            <a:t>Conclusion </a:t>
          </a:r>
          <a:r>
            <a:rPr lang="en-US" sz="1600" b="0" i="1" kern="1200" dirty="0"/>
            <a:t>  </a:t>
          </a:r>
          <a:r>
            <a:rPr lang="en-US" sz="1600" b="0" kern="1200" dirty="0"/>
            <a:t> </a:t>
          </a:r>
        </a:p>
      </dsp:txBody>
      <dsp:txXfrm>
        <a:off x="6521821" y="1884855"/>
        <a:ext cx="2348497" cy="1374879"/>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702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103" tIns="48052" rIns="96103" bIns="48052" numCol="1" anchor="t" anchorCtr="0" compatLnSpc="1">
            <a:prstTxWarp prst="textNoShape">
              <a:avLst/>
            </a:prstTxWarp>
          </a:bodyPr>
          <a:lstStyle>
            <a:lvl1pPr eaLnBrk="1" hangingPunct="1">
              <a:defRPr sz="1300">
                <a:latin typeface="Times New Roman" charset="0"/>
              </a:defRPr>
            </a:lvl1pPr>
          </a:lstStyle>
          <a:p>
            <a:pPr>
              <a:defRPr/>
            </a:pPr>
            <a:endParaRPr lang="en-US" dirty="0"/>
          </a:p>
        </p:txBody>
      </p:sp>
      <p:sp>
        <p:nvSpPr>
          <p:cNvPr id="257027"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103" tIns="48052" rIns="96103" bIns="48052" numCol="1" anchor="t" anchorCtr="0" compatLnSpc="1">
            <a:prstTxWarp prst="textNoShape">
              <a:avLst/>
            </a:prstTxWarp>
          </a:bodyPr>
          <a:lstStyle>
            <a:lvl1pPr algn="r" eaLnBrk="1" hangingPunct="1">
              <a:defRPr sz="1300">
                <a:latin typeface="Times New Roman" charset="0"/>
              </a:defRPr>
            </a:lvl1pPr>
          </a:lstStyle>
          <a:p>
            <a:pPr>
              <a:defRPr/>
            </a:pPr>
            <a:endParaRPr lang="en-US" dirty="0"/>
          </a:p>
        </p:txBody>
      </p:sp>
      <p:sp>
        <p:nvSpPr>
          <p:cNvPr id="257028"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103" tIns="48052" rIns="96103" bIns="48052" numCol="1" anchor="b" anchorCtr="0" compatLnSpc="1">
            <a:prstTxWarp prst="textNoShape">
              <a:avLst/>
            </a:prstTxWarp>
          </a:bodyPr>
          <a:lstStyle>
            <a:lvl1pPr eaLnBrk="1" hangingPunct="1">
              <a:defRPr sz="1300">
                <a:latin typeface="Times New Roman" charset="0"/>
              </a:defRPr>
            </a:lvl1pPr>
          </a:lstStyle>
          <a:p>
            <a:pPr>
              <a:defRPr/>
            </a:pPr>
            <a:endParaRPr lang="en-US" dirty="0"/>
          </a:p>
        </p:txBody>
      </p:sp>
      <p:sp>
        <p:nvSpPr>
          <p:cNvPr id="257029"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103" tIns="48052" rIns="96103" bIns="48052" numCol="1" anchor="b" anchorCtr="0" compatLnSpc="1">
            <a:prstTxWarp prst="textNoShape">
              <a:avLst/>
            </a:prstTxWarp>
          </a:bodyPr>
          <a:lstStyle>
            <a:lvl1pPr algn="r" eaLnBrk="1" hangingPunct="1">
              <a:defRPr sz="1300"/>
            </a:lvl1pPr>
          </a:lstStyle>
          <a:p>
            <a:fld id="{E9778C9F-1A1C-4708-AB0A-02A01F024B5D}" type="slidenum">
              <a:rPr lang="en-US" altLang="en-US"/>
              <a:pPr/>
              <a:t>‹#›</a:t>
            </a:fld>
            <a:endParaRPr lang="en-US"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103" tIns="48052" rIns="96103" bIns="48052" numCol="1" anchor="t" anchorCtr="0" compatLnSpc="1">
            <a:prstTxWarp prst="textNoShape">
              <a:avLst/>
            </a:prstTxWarp>
          </a:bodyPr>
          <a:lstStyle>
            <a:lvl1pPr eaLnBrk="1" hangingPunct="1">
              <a:defRPr sz="1300">
                <a:latin typeface="Times New Roman" charset="0"/>
              </a:defRPr>
            </a:lvl1pPr>
          </a:lstStyle>
          <a:p>
            <a:pPr>
              <a:defRPr/>
            </a:pPr>
            <a:endParaRPr lang="en-US" dirty="0"/>
          </a:p>
        </p:txBody>
      </p:sp>
      <p:sp>
        <p:nvSpPr>
          <p:cNvPr id="9219"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103" tIns="48052" rIns="96103" bIns="48052" numCol="1" anchor="t" anchorCtr="0" compatLnSpc="1">
            <a:prstTxWarp prst="textNoShape">
              <a:avLst/>
            </a:prstTxWarp>
          </a:bodyPr>
          <a:lstStyle>
            <a:lvl1pPr algn="r" eaLnBrk="1" hangingPunct="1">
              <a:defRPr sz="1300">
                <a:latin typeface="Times New Roman" charset="0"/>
              </a:defRPr>
            </a:lvl1pPr>
          </a:lstStyle>
          <a:p>
            <a:pPr>
              <a:defRPr/>
            </a:pPr>
            <a:endParaRPr lang="en-US" dirty="0"/>
          </a:p>
        </p:txBody>
      </p:sp>
      <p:sp>
        <p:nvSpPr>
          <p:cNvPr id="14340"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p:spPr>
      </p:sp>
      <p:sp>
        <p:nvSpPr>
          <p:cNvPr id="9221" name="Rectangle 5"/>
          <p:cNvSpPr>
            <a:spLocks noGrp="1" noChangeArrowheads="1"/>
          </p:cNvSpPr>
          <p:nvPr>
            <p:ph type="body" sz="quarter" idx="3"/>
          </p:nvPr>
        </p:nvSpPr>
        <p:spPr bwMode="auto">
          <a:xfrm>
            <a:off x="730250" y="4559300"/>
            <a:ext cx="5854700" cy="4321175"/>
          </a:xfrm>
          <a:prstGeom prst="rect">
            <a:avLst/>
          </a:prstGeom>
          <a:noFill/>
          <a:ln w="9525">
            <a:noFill/>
            <a:miter lim="800000"/>
            <a:headEnd/>
            <a:tailEnd/>
          </a:ln>
          <a:effectLst/>
        </p:spPr>
        <p:txBody>
          <a:bodyPr vert="horz" wrap="square" lIns="96103" tIns="48052" rIns="96103" bIns="48052"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222"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103" tIns="48052" rIns="96103" bIns="48052" numCol="1" anchor="b" anchorCtr="0" compatLnSpc="1">
            <a:prstTxWarp prst="textNoShape">
              <a:avLst/>
            </a:prstTxWarp>
          </a:bodyPr>
          <a:lstStyle>
            <a:lvl1pPr eaLnBrk="1" hangingPunct="1">
              <a:defRPr sz="1300">
                <a:latin typeface="Times New Roman" charset="0"/>
              </a:defRPr>
            </a:lvl1pPr>
          </a:lstStyle>
          <a:p>
            <a:pPr>
              <a:defRPr/>
            </a:pPr>
            <a:endParaRPr lang="en-US" dirty="0"/>
          </a:p>
        </p:txBody>
      </p:sp>
      <p:sp>
        <p:nvSpPr>
          <p:cNvPr id="9223"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103" tIns="48052" rIns="96103" bIns="48052" numCol="1" anchor="b" anchorCtr="0" compatLnSpc="1">
            <a:prstTxWarp prst="textNoShape">
              <a:avLst/>
            </a:prstTxWarp>
          </a:bodyPr>
          <a:lstStyle>
            <a:lvl1pPr algn="r" eaLnBrk="1" hangingPunct="1">
              <a:defRPr sz="1300"/>
            </a:lvl1pPr>
          </a:lstStyle>
          <a:p>
            <a:fld id="{9294C112-D090-4559-9216-075E92452165}" type="slidenum">
              <a:rPr lang="en-US" altLang="en-US"/>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06AABA92-36C9-45E7-B6BA-3446A799A6DA}" type="slidenum">
              <a:rPr lang="en-US" altLang="en-US"/>
              <a:pPr/>
              <a:t>1</a:t>
            </a:fld>
            <a:endParaRPr lang="en-US" altLang="en-US" dirty="0"/>
          </a:p>
        </p:txBody>
      </p:sp>
      <p:sp>
        <p:nvSpPr>
          <p:cNvPr id="17411" name="Rectangle 2"/>
          <p:cNvSpPr>
            <a:spLocks noGrp="1" noRot="1" noChangeAspect="1" noChangeArrowheads="1" noTextEdit="1"/>
          </p:cNvSpPr>
          <p:nvPr>
            <p:ph type="sldImg"/>
          </p:nvPr>
        </p:nvSpPr>
        <p:spPr>
          <a:xfrm>
            <a:off x="457200" y="720725"/>
            <a:ext cx="6400800" cy="3600450"/>
          </a:xfrm>
          <a:ln/>
        </p:spPr>
      </p:sp>
      <p:sp>
        <p:nvSpPr>
          <p:cNvPr id="17412" name="Rectangle 3"/>
          <p:cNvSpPr>
            <a:spLocks noGrp="1" noChangeArrowheads="1"/>
          </p:cNvSpPr>
          <p:nvPr>
            <p:ph type="body" idx="1"/>
          </p:nvPr>
        </p:nvSpPr>
        <p:spPr>
          <a:noFill/>
          <a:ln/>
        </p:spPr>
        <p:txBody>
          <a:bodyPr/>
          <a:lstStyle/>
          <a:p>
            <a:pPr eaLnBrk="1" hangingPunct="1"/>
            <a:endParaRPr lang="en-US" altLang="en-US" dirty="0">
              <a:latin typeface="Times New Roman"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94C112-D090-4559-9216-075E92452165}" type="slidenum">
              <a:rPr lang="en-US" altLang="en-US" smtClean="0"/>
              <a:pPr/>
              <a:t>3</a:t>
            </a:fld>
            <a:endParaRPr lang="en-US" altLang="en-US" dirty="0"/>
          </a:p>
        </p:txBody>
      </p:sp>
    </p:spTree>
    <p:extLst>
      <p:ext uri="{BB962C8B-B14F-4D97-AF65-F5344CB8AC3E}">
        <p14:creationId xmlns:p14="http://schemas.microsoft.com/office/powerpoint/2010/main" val="3426227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94C112-D090-4559-9216-075E92452165}" type="slidenum">
              <a:rPr lang="en-US" altLang="en-US" smtClean="0"/>
              <a:pPr/>
              <a:t>5</a:t>
            </a:fld>
            <a:endParaRPr lang="en-US" altLang="en-US" dirty="0"/>
          </a:p>
        </p:txBody>
      </p:sp>
    </p:spTree>
    <p:extLst>
      <p:ext uri="{BB962C8B-B14F-4D97-AF65-F5344CB8AC3E}">
        <p14:creationId xmlns:p14="http://schemas.microsoft.com/office/powerpoint/2010/main" val="2886352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94C112-D090-4559-9216-075E92452165}" type="slidenum">
              <a:rPr lang="en-US" altLang="en-US" smtClean="0"/>
              <a:pPr/>
              <a:t>7</a:t>
            </a:fld>
            <a:endParaRPr lang="en-US" altLang="en-US" dirty="0"/>
          </a:p>
        </p:txBody>
      </p:sp>
    </p:spTree>
    <p:extLst>
      <p:ext uri="{BB962C8B-B14F-4D97-AF65-F5344CB8AC3E}">
        <p14:creationId xmlns:p14="http://schemas.microsoft.com/office/powerpoint/2010/main" val="36605073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4" name="Picture 3" descr="A clock on a wall&#10;&#10;Description automatically generated with low confidence">
            <a:extLst>
              <a:ext uri="{FF2B5EF4-FFF2-40B4-BE49-F238E27FC236}">
                <a16:creationId xmlns:a16="http://schemas.microsoft.com/office/drawing/2014/main" id="{0D0A31D0-EC2A-4248-B224-A6192DFA03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71213"/>
          </a:xfrm>
          <a:prstGeom prst="rect">
            <a:avLst/>
          </a:prstGeom>
        </p:spPr>
      </p:pic>
      <p:sp>
        <p:nvSpPr>
          <p:cNvPr id="11" name="Rectangle 10">
            <a:extLst>
              <a:ext uri="{FF2B5EF4-FFF2-40B4-BE49-F238E27FC236}">
                <a16:creationId xmlns:a16="http://schemas.microsoft.com/office/drawing/2014/main" id="{ED06DB00-F7AA-4EAD-9C9A-73E8D91030C0}"/>
              </a:ext>
            </a:extLst>
          </p:cNvPr>
          <p:cNvSpPr/>
          <p:nvPr userDrawn="1"/>
        </p:nvSpPr>
        <p:spPr>
          <a:xfrm>
            <a:off x="0" y="4715691"/>
            <a:ext cx="12192000" cy="2142309"/>
          </a:xfrm>
          <a:prstGeom prst="rect">
            <a:avLst/>
          </a:prstGeom>
          <a:solidFill>
            <a:srgbClr val="005495"/>
          </a:solidFill>
          <a:ln>
            <a:solidFill>
              <a:srgbClr val="0054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sp>
        <p:nvSpPr>
          <p:cNvPr id="12" name="Subtitle 2">
            <a:extLst>
              <a:ext uri="{FF2B5EF4-FFF2-40B4-BE49-F238E27FC236}">
                <a16:creationId xmlns:a16="http://schemas.microsoft.com/office/drawing/2014/main" id="{C9C43B7A-769D-44B4-BBAC-8C566EAA320E}"/>
              </a:ext>
            </a:extLst>
          </p:cNvPr>
          <p:cNvSpPr>
            <a:spLocks noGrp="1"/>
          </p:cNvSpPr>
          <p:nvPr>
            <p:ph type="subTitle" idx="1" hasCustomPrompt="1"/>
          </p:nvPr>
        </p:nvSpPr>
        <p:spPr>
          <a:xfrm>
            <a:off x="459377" y="4848352"/>
            <a:ext cx="11273246" cy="1118182"/>
          </a:xfrm>
        </p:spPr>
        <p:txBody>
          <a:bodyPr/>
          <a:lstStyle>
            <a:lvl1pPr marL="0" indent="0" algn="ctr">
              <a:buNone/>
              <a:defRPr sz="3200" b="1">
                <a:solidFill>
                  <a:schemeClr val="accent6"/>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Programme Name</a:t>
            </a:r>
          </a:p>
          <a:p>
            <a:r>
              <a:rPr lang="en-US" dirty="0"/>
              <a:t>Week #</a:t>
            </a:r>
          </a:p>
        </p:txBody>
      </p:sp>
      <p:sp>
        <p:nvSpPr>
          <p:cNvPr id="13" name="Text Placeholder 11">
            <a:extLst>
              <a:ext uri="{FF2B5EF4-FFF2-40B4-BE49-F238E27FC236}">
                <a16:creationId xmlns:a16="http://schemas.microsoft.com/office/drawing/2014/main" id="{F8542D13-563C-47DB-A144-ECC3F890E835}"/>
              </a:ext>
            </a:extLst>
          </p:cNvPr>
          <p:cNvSpPr>
            <a:spLocks noGrp="1"/>
          </p:cNvSpPr>
          <p:nvPr>
            <p:ph type="body" sz="quarter" idx="10" hasCustomPrompt="1"/>
          </p:nvPr>
        </p:nvSpPr>
        <p:spPr>
          <a:xfrm>
            <a:off x="458964" y="6034667"/>
            <a:ext cx="11273245" cy="595312"/>
          </a:xfrm>
        </p:spPr>
        <p:txBody>
          <a:bodyPr/>
          <a:lstStyle>
            <a:lvl1pPr marL="0" indent="0" algn="ctr" rtl="0" eaLnBrk="0" fontAlgn="base" hangingPunct="0">
              <a:spcBef>
                <a:spcPct val="20000"/>
              </a:spcBef>
              <a:spcAft>
                <a:spcPct val="0"/>
              </a:spcAft>
              <a:buNone/>
              <a:defRPr lang="en-GB" sz="3200" b="0" kern="0" dirty="0">
                <a:solidFill>
                  <a:schemeClr val="accent6"/>
                </a:solidFill>
                <a:latin typeface="+mn-lt"/>
                <a:ea typeface="+mn-ea"/>
                <a:cs typeface="+mn-cs"/>
              </a:defRPr>
            </a:lvl1pPr>
          </a:lstStyle>
          <a:p>
            <a:pPr lvl="0"/>
            <a:r>
              <a:rPr lang="en-IN" dirty="0"/>
              <a:t>Module Name</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5" name="Picture 4" descr="LOGO">
            <a:extLst>
              <a:ext uri="{FF2B5EF4-FFF2-40B4-BE49-F238E27FC236}">
                <a16:creationId xmlns:a16="http://schemas.microsoft.com/office/drawing/2014/main" id="{8E18C6E4-022F-4310-9296-D91718C64AA3}"/>
              </a:ext>
            </a:extLst>
          </p:cNvPr>
          <p:cNvPicPr>
            <a:picLocks noChangeAspect="1" noChangeArrowheads="1"/>
          </p:cNvPicPr>
          <p:nvPr userDrawn="1"/>
        </p:nvPicPr>
        <p:blipFill>
          <a:blip r:embed="rId2" cstate="print">
            <a:lum bright="70000" contrast="-70000"/>
          </a:blip>
          <a:srcRect/>
          <a:stretch>
            <a:fillRect/>
          </a:stretch>
        </p:blipFill>
        <p:spPr bwMode="auto">
          <a:xfrm>
            <a:off x="11256654" y="5966464"/>
            <a:ext cx="908050" cy="877888"/>
          </a:xfrm>
          <a:prstGeom prst="rect">
            <a:avLst/>
          </a:prstGeom>
          <a:noFill/>
          <a:ln w="9525">
            <a:noFill/>
            <a:miter lim="800000"/>
            <a:headEnd/>
            <a:tailEnd/>
          </a:ln>
        </p:spPr>
      </p:pic>
      <p:sp>
        <p:nvSpPr>
          <p:cNvPr id="2" name="Title 1">
            <a:extLst>
              <a:ext uri="{FF2B5EF4-FFF2-40B4-BE49-F238E27FC236}">
                <a16:creationId xmlns:a16="http://schemas.microsoft.com/office/drawing/2014/main" id="{83953E68-CBAC-4F81-AC2A-51903A560158}"/>
              </a:ext>
            </a:extLst>
          </p:cNvPr>
          <p:cNvSpPr>
            <a:spLocks noGrp="1"/>
          </p:cNvSpPr>
          <p:nvPr>
            <p:ph type="title"/>
          </p:nvPr>
        </p:nvSpPr>
        <p:spPr/>
        <p:txBody>
          <a:bodyPr/>
          <a:lstStyle/>
          <a:p>
            <a:r>
              <a:rPr lang="en-US"/>
              <a:t>Click to edit Master title style</a:t>
            </a:r>
            <a:endParaRPr lang="en-GB"/>
          </a:p>
        </p:txBody>
      </p:sp>
      <p:sp>
        <p:nvSpPr>
          <p:cNvPr id="4" name="Content Placeholder 2">
            <a:extLst>
              <a:ext uri="{FF2B5EF4-FFF2-40B4-BE49-F238E27FC236}">
                <a16:creationId xmlns:a16="http://schemas.microsoft.com/office/drawing/2014/main" id="{695D3BF5-0F58-4B21-BF3E-23904A1751CB}"/>
              </a:ext>
            </a:extLst>
          </p:cNvPr>
          <p:cNvSpPr>
            <a:spLocks noGrp="1"/>
          </p:cNvSpPr>
          <p:nvPr>
            <p:ph idx="1"/>
          </p:nvPr>
        </p:nvSpPr>
        <p:spPr>
          <a:xfrm>
            <a:off x="304800" y="1136469"/>
            <a:ext cx="10951854" cy="55517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8096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A8A51A02-80FA-4713-88CF-6C125A500FB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5889" y="563267"/>
            <a:ext cx="10180222" cy="573146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pic>
        <p:nvPicPr>
          <p:cNvPr id="3" name="Picture 2" descr="A picture containing outdoor, porch&#10;&#10;Description automatically generated">
            <a:extLst>
              <a:ext uri="{FF2B5EF4-FFF2-40B4-BE49-F238E27FC236}">
                <a16:creationId xmlns:a16="http://schemas.microsoft.com/office/drawing/2014/main" id="{4FB17905-7476-49D3-B1BD-E259D35B41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060"/>
            <a:ext cx="12196352" cy="6867060"/>
          </a:xfrm>
          <a:prstGeom prst="rect">
            <a:avLst/>
          </a:prstGeom>
        </p:spPr>
      </p:pic>
      <p:sp>
        <p:nvSpPr>
          <p:cNvPr id="9" name="Rectangle 8">
            <a:extLst>
              <a:ext uri="{FF2B5EF4-FFF2-40B4-BE49-F238E27FC236}">
                <a16:creationId xmlns:a16="http://schemas.microsoft.com/office/drawing/2014/main" id="{43DD32D7-041F-46BA-82C6-FCD9940A542C}"/>
              </a:ext>
            </a:extLst>
          </p:cNvPr>
          <p:cNvSpPr/>
          <p:nvPr userDrawn="1"/>
        </p:nvSpPr>
        <p:spPr>
          <a:xfrm>
            <a:off x="0" y="4715691"/>
            <a:ext cx="12192000" cy="2142309"/>
          </a:xfrm>
          <a:prstGeom prst="rect">
            <a:avLst/>
          </a:prstGeom>
          <a:solidFill>
            <a:srgbClr val="005495"/>
          </a:solidFill>
          <a:ln>
            <a:solidFill>
              <a:srgbClr val="0054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sp>
        <p:nvSpPr>
          <p:cNvPr id="11" name="Subtitle 2">
            <a:extLst>
              <a:ext uri="{FF2B5EF4-FFF2-40B4-BE49-F238E27FC236}">
                <a16:creationId xmlns:a16="http://schemas.microsoft.com/office/drawing/2014/main" id="{A43C7A34-7D09-415A-B847-B0DD813FCBEF}"/>
              </a:ext>
            </a:extLst>
          </p:cNvPr>
          <p:cNvSpPr>
            <a:spLocks noGrp="1"/>
          </p:cNvSpPr>
          <p:nvPr>
            <p:ph type="subTitle" idx="1" hasCustomPrompt="1"/>
          </p:nvPr>
        </p:nvSpPr>
        <p:spPr>
          <a:xfrm>
            <a:off x="2037805" y="4848352"/>
            <a:ext cx="9694817" cy="1118182"/>
          </a:xfrm>
        </p:spPr>
        <p:txBody>
          <a:bodyPr/>
          <a:lstStyle>
            <a:lvl1pPr marL="0" indent="0" algn="ctr">
              <a:buNone/>
              <a:defRPr sz="3200" b="1">
                <a:solidFill>
                  <a:schemeClr val="accent6"/>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Programme Name</a:t>
            </a:r>
          </a:p>
          <a:p>
            <a:r>
              <a:rPr lang="en-US" dirty="0"/>
              <a:t>Week #</a:t>
            </a:r>
          </a:p>
        </p:txBody>
      </p:sp>
      <p:sp>
        <p:nvSpPr>
          <p:cNvPr id="12" name="Text Placeholder 11">
            <a:extLst>
              <a:ext uri="{FF2B5EF4-FFF2-40B4-BE49-F238E27FC236}">
                <a16:creationId xmlns:a16="http://schemas.microsoft.com/office/drawing/2014/main" id="{6DF01E55-BE30-4562-9685-242343499BA7}"/>
              </a:ext>
            </a:extLst>
          </p:cNvPr>
          <p:cNvSpPr>
            <a:spLocks noGrp="1"/>
          </p:cNvSpPr>
          <p:nvPr>
            <p:ph type="body" sz="quarter" idx="10" hasCustomPrompt="1"/>
          </p:nvPr>
        </p:nvSpPr>
        <p:spPr>
          <a:xfrm>
            <a:off x="2037393" y="6034667"/>
            <a:ext cx="9694816" cy="595312"/>
          </a:xfrm>
        </p:spPr>
        <p:txBody>
          <a:bodyPr/>
          <a:lstStyle>
            <a:lvl1pPr marL="0" indent="0" algn="ctr" rtl="0" eaLnBrk="0" fontAlgn="base" hangingPunct="0">
              <a:spcBef>
                <a:spcPct val="20000"/>
              </a:spcBef>
              <a:spcAft>
                <a:spcPct val="0"/>
              </a:spcAft>
              <a:buNone/>
              <a:defRPr lang="en-GB" sz="3200" b="0" kern="0" dirty="0">
                <a:solidFill>
                  <a:schemeClr val="accent6"/>
                </a:solidFill>
                <a:latin typeface="+mn-lt"/>
                <a:ea typeface="+mn-ea"/>
                <a:cs typeface="+mn-cs"/>
              </a:defRPr>
            </a:lvl1pPr>
          </a:lstStyle>
          <a:p>
            <a:pPr lvl="0"/>
            <a:r>
              <a:rPr lang="en-IN" dirty="0"/>
              <a:t>Module Name</a:t>
            </a:r>
            <a:endParaRPr lang="en-GB" dirty="0"/>
          </a:p>
        </p:txBody>
      </p:sp>
      <p:pic>
        <p:nvPicPr>
          <p:cNvPr id="7" name="Picture 6" descr="LOGO">
            <a:extLst>
              <a:ext uri="{FF2B5EF4-FFF2-40B4-BE49-F238E27FC236}">
                <a16:creationId xmlns:a16="http://schemas.microsoft.com/office/drawing/2014/main" id="{F50BAF7B-1C8F-4AD1-9D5F-8A48437EA2C0}"/>
              </a:ext>
            </a:extLst>
          </p:cNvPr>
          <p:cNvPicPr>
            <a:picLocks noChangeAspect="1" noChangeArrowheads="1"/>
          </p:cNvPicPr>
          <p:nvPr userDrawn="1"/>
        </p:nvPicPr>
        <p:blipFill>
          <a:blip r:embed="rId3" cstate="print">
            <a:duotone>
              <a:schemeClr val="accent2">
                <a:shade val="45000"/>
                <a:satMod val="135000"/>
              </a:schemeClr>
              <a:prstClr val="white"/>
            </a:duotone>
          </a:blip>
          <a:srcRect/>
          <a:stretch>
            <a:fillRect/>
          </a:stretch>
        </p:blipFill>
        <p:spPr bwMode="auto">
          <a:xfrm>
            <a:off x="241990" y="4995126"/>
            <a:ext cx="1553002" cy="1583438"/>
          </a:xfrm>
          <a:prstGeom prst="rect">
            <a:avLst/>
          </a:prstGeom>
          <a:noFill/>
          <a:ln w="9525">
            <a:noFill/>
            <a:miter lim="800000"/>
            <a:headEnd/>
            <a:tailEnd/>
          </a:ln>
        </p:spPr>
      </p:pic>
    </p:spTree>
    <p:extLst>
      <p:ext uri="{BB962C8B-B14F-4D97-AF65-F5344CB8AC3E}">
        <p14:creationId xmlns:p14="http://schemas.microsoft.com/office/powerpoint/2010/main" val="1283569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7" name="Picture 6" descr="A picture containing grass, outdoor&#10;&#10;Description automatically generated">
            <a:extLst>
              <a:ext uri="{FF2B5EF4-FFF2-40B4-BE49-F238E27FC236}">
                <a16:creationId xmlns:a16="http://schemas.microsoft.com/office/drawing/2014/main" id="{18117725-D4E5-4250-9E57-BD28059006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84" y="0"/>
            <a:ext cx="12197584" cy="6858000"/>
          </a:xfrm>
          <a:prstGeom prst="rect">
            <a:avLst/>
          </a:prstGeom>
        </p:spPr>
      </p:pic>
      <p:sp>
        <p:nvSpPr>
          <p:cNvPr id="9" name="Rectangle 8">
            <a:extLst>
              <a:ext uri="{FF2B5EF4-FFF2-40B4-BE49-F238E27FC236}">
                <a16:creationId xmlns:a16="http://schemas.microsoft.com/office/drawing/2014/main" id="{43DD32D7-041F-46BA-82C6-FCD9940A542C}"/>
              </a:ext>
            </a:extLst>
          </p:cNvPr>
          <p:cNvSpPr/>
          <p:nvPr userDrawn="1"/>
        </p:nvSpPr>
        <p:spPr>
          <a:xfrm>
            <a:off x="0" y="4715691"/>
            <a:ext cx="12192000" cy="2142309"/>
          </a:xfrm>
          <a:prstGeom prst="rect">
            <a:avLst/>
          </a:prstGeom>
          <a:solidFill>
            <a:srgbClr val="005495"/>
          </a:solidFill>
          <a:ln>
            <a:solidFill>
              <a:srgbClr val="0054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sp>
        <p:nvSpPr>
          <p:cNvPr id="11" name="Subtitle 2">
            <a:extLst>
              <a:ext uri="{FF2B5EF4-FFF2-40B4-BE49-F238E27FC236}">
                <a16:creationId xmlns:a16="http://schemas.microsoft.com/office/drawing/2014/main" id="{A43C7A34-7D09-415A-B847-B0DD813FCBEF}"/>
              </a:ext>
            </a:extLst>
          </p:cNvPr>
          <p:cNvSpPr>
            <a:spLocks noGrp="1"/>
          </p:cNvSpPr>
          <p:nvPr>
            <p:ph type="subTitle" idx="1" hasCustomPrompt="1"/>
          </p:nvPr>
        </p:nvSpPr>
        <p:spPr>
          <a:xfrm>
            <a:off x="2037805" y="4848352"/>
            <a:ext cx="9694817" cy="1118182"/>
          </a:xfrm>
        </p:spPr>
        <p:txBody>
          <a:bodyPr/>
          <a:lstStyle>
            <a:lvl1pPr marL="0" indent="0" algn="ctr">
              <a:buNone/>
              <a:defRPr sz="3200" b="1">
                <a:solidFill>
                  <a:schemeClr val="accent6"/>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Programme Name</a:t>
            </a:r>
          </a:p>
          <a:p>
            <a:r>
              <a:rPr lang="en-US" dirty="0"/>
              <a:t>Week #</a:t>
            </a:r>
          </a:p>
        </p:txBody>
      </p:sp>
      <p:sp>
        <p:nvSpPr>
          <p:cNvPr id="12" name="Text Placeholder 11">
            <a:extLst>
              <a:ext uri="{FF2B5EF4-FFF2-40B4-BE49-F238E27FC236}">
                <a16:creationId xmlns:a16="http://schemas.microsoft.com/office/drawing/2014/main" id="{6DF01E55-BE30-4562-9685-242343499BA7}"/>
              </a:ext>
            </a:extLst>
          </p:cNvPr>
          <p:cNvSpPr>
            <a:spLocks noGrp="1"/>
          </p:cNvSpPr>
          <p:nvPr>
            <p:ph type="body" sz="quarter" idx="10" hasCustomPrompt="1"/>
          </p:nvPr>
        </p:nvSpPr>
        <p:spPr>
          <a:xfrm>
            <a:off x="2037393" y="6034667"/>
            <a:ext cx="9694816" cy="595312"/>
          </a:xfrm>
        </p:spPr>
        <p:txBody>
          <a:bodyPr/>
          <a:lstStyle>
            <a:lvl1pPr marL="0" indent="0" algn="ctr" rtl="0" eaLnBrk="0" fontAlgn="base" hangingPunct="0">
              <a:spcBef>
                <a:spcPct val="20000"/>
              </a:spcBef>
              <a:spcAft>
                <a:spcPct val="0"/>
              </a:spcAft>
              <a:buNone/>
              <a:defRPr lang="en-GB" sz="3200" b="0" kern="0" dirty="0">
                <a:solidFill>
                  <a:schemeClr val="accent6"/>
                </a:solidFill>
                <a:latin typeface="+mn-lt"/>
                <a:ea typeface="+mn-ea"/>
                <a:cs typeface="+mn-cs"/>
              </a:defRPr>
            </a:lvl1pPr>
          </a:lstStyle>
          <a:p>
            <a:pPr lvl="0"/>
            <a:r>
              <a:rPr lang="en-IN" dirty="0"/>
              <a:t>Module Name</a:t>
            </a:r>
            <a:endParaRPr lang="en-GB" dirty="0"/>
          </a:p>
        </p:txBody>
      </p:sp>
      <p:pic>
        <p:nvPicPr>
          <p:cNvPr id="13" name="Picture 12" descr="LOGO">
            <a:extLst>
              <a:ext uri="{FF2B5EF4-FFF2-40B4-BE49-F238E27FC236}">
                <a16:creationId xmlns:a16="http://schemas.microsoft.com/office/drawing/2014/main" id="{3CB0FC11-D456-46B5-9867-54511ABF755D}"/>
              </a:ext>
            </a:extLst>
          </p:cNvPr>
          <p:cNvPicPr>
            <a:picLocks noChangeAspect="1" noChangeArrowheads="1"/>
          </p:cNvPicPr>
          <p:nvPr userDrawn="1"/>
        </p:nvPicPr>
        <p:blipFill>
          <a:blip r:embed="rId3" cstate="print">
            <a:duotone>
              <a:schemeClr val="accent2">
                <a:shade val="45000"/>
                <a:satMod val="135000"/>
              </a:schemeClr>
              <a:prstClr val="white"/>
            </a:duotone>
          </a:blip>
          <a:srcRect/>
          <a:stretch>
            <a:fillRect/>
          </a:stretch>
        </p:blipFill>
        <p:spPr bwMode="auto">
          <a:xfrm>
            <a:off x="241990" y="4995126"/>
            <a:ext cx="1553002" cy="1583438"/>
          </a:xfrm>
          <a:prstGeom prst="rect">
            <a:avLst/>
          </a:prstGeom>
          <a:noFill/>
          <a:ln w="9525">
            <a:noFill/>
            <a:miter lim="800000"/>
            <a:headEnd/>
            <a:tailEnd/>
          </a:ln>
        </p:spPr>
      </p:pic>
    </p:spTree>
    <p:extLst>
      <p:ext uri="{BB962C8B-B14F-4D97-AF65-F5344CB8AC3E}">
        <p14:creationId xmlns:p14="http://schemas.microsoft.com/office/powerpoint/2010/main" val="902698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5" name="Picture 4" descr="A picture containing grass, outdoor, sky, house&#10;&#10;Description automatically generated">
            <a:extLst>
              <a:ext uri="{FF2B5EF4-FFF2-40B4-BE49-F238E27FC236}">
                <a16:creationId xmlns:a16="http://schemas.microsoft.com/office/drawing/2014/main" id="{995CCF01-7DBF-498D-8383-B02D46246D0E}"/>
              </a:ext>
            </a:extLst>
          </p:cNvPr>
          <p:cNvPicPr>
            <a:picLocks noChangeAspect="1"/>
          </p:cNvPicPr>
          <p:nvPr userDrawn="1"/>
        </p:nvPicPr>
        <p:blipFill>
          <a:blip r:embed="rId2" cstate="print">
            <a:alphaModFix amt="85000"/>
            <a:extLst>
              <a:ext uri="{28A0092B-C50C-407E-A947-70E740481C1C}">
                <a14:useLocalDpi xmlns:a14="http://schemas.microsoft.com/office/drawing/2010/main" val="0"/>
              </a:ext>
            </a:extLst>
          </a:blip>
          <a:stretch>
            <a:fillRect/>
          </a:stretch>
        </p:blipFill>
        <p:spPr>
          <a:xfrm>
            <a:off x="-2792" y="0"/>
            <a:ext cx="12194792" cy="6856694"/>
          </a:xfrm>
          <a:prstGeom prst="rect">
            <a:avLst/>
          </a:prstGeom>
        </p:spPr>
      </p:pic>
      <p:sp>
        <p:nvSpPr>
          <p:cNvPr id="2" name="Rectangle 1">
            <a:extLst>
              <a:ext uri="{FF2B5EF4-FFF2-40B4-BE49-F238E27FC236}">
                <a16:creationId xmlns:a16="http://schemas.microsoft.com/office/drawing/2014/main" id="{E8A2CAF4-0090-4231-B550-5C8793A4E5CB}"/>
              </a:ext>
            </a:extLst>
          </p:cNvPr>
          <p:cNvSpPr/>
          <p:nvPr userDrawn="1"/>
        </p:nvSpPr>
        <p:spPr>
          <a:xfrm>
            <a:off x="0" y="4715691"/>
            <a:ext cx="12192000" cy="2142309"/>
          </a:xfrm>
          <a:prstGeom prst="rect">
            <a:avLst/>
          </a:prstGeom>
          <a:solidFill>
            <a:srgbClr val="005495"/>
          </a:solidFill>
          <a:ln>
            <a:solidFill>
              <a:srgbClr val="0054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sp>
        <p:nvSpPr>
          <p:cNvPr id="6" name="Rectangle 5">
            <a:extLst>
              <a:ext uri="{FF2B5EF4-FFF2-40B4-BE49-F238E27FC236}">
                <a16:creationId xmlns:a16="http://schemas.microsoft.com/office/drawing/2014/main" id="{397A9900-5102-4CEC-A024-AE0AC5B57DC4}"/>
              </a:ext>
            </a:extLst>
          </p:cNvPr>
          <p:cNvSpPr/>
          <p:nvPr userDrawn="1"/>
        </p:nvSpPr>
        <p:spPr>
          <a:xfrm flipV="1">
            <a:off x="-261258" y="3769942"/>
            <a:ext cx="12192000" cy="45719"/>
          </a:xfrm>
          <a:prstGeom prst="rect">
            <a:avLst/>
          </a:prstGeom>
          <a:solidFill>
            <a:schemeClr val="accent6"/>
          </a:solidFill>
          <a:ln>
            <a:solidFill>
              <a:schemeClr val="accent6">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pic>
        <p:nvPicPr>
          <p:cNvPr id="8" name="Picture 7" descr="LOGO">
            <a:extLst>
              <a:ext uri="{FF2B5EF4-FFF2-40B4-BE49-F238E27FC236}">
                <a16:creationId xmlns:a16="http://schemas.microsoft.com/office/drawing/2014/main" id="{D938C661-276E-4BC9-8060-34EC67F0AF46}"/>
              </a:ext>
            </a:extLst>
          </p:cNvPr>
          <p:cNvPicPr>
            <a:picLocks noChangeAspect="1" noChangeArrowheads="1"/>
          </p:cNvPicPr>
          <p:nvPr userDrawn="1"/>
        </p:nvPicPr>
        <p:blipFill>
          <a:blip r:embed="rId3" cstate="print">
            <a:duotone>
              <a:schemeClr val="accent2">
                <a:shade val="45000"/>
                <a:satMod val="135000"/>
              </a:schemeClr>
              <a:prstClr val="white"/>
            </a:duotone>
          </a:blip>
          <a:srcRect/>
          <a:stretch>
            <a:fillRect/>
          </a:stretch>
        </p:blipFill>
        <p:spPr bwMode="auto">
          <a:xfrm>
            <a:off x="197666" y="288690"/>
            <a:ext cx="1459260" cy="1487859"/>
          </a:xfrm>
          <a:prstGeom prst="rect">
            <a:avLst/>
          </a:prstGeom>
          <a:noFill/>
          <a:ln w="9525">
            <a:noFill/>
            <a:miter lim="800000"/>
            <a:headEnd/>
            <a:tailEnd/>
          </a:ln>
        </p:spPr>
      </p:pic>
      <p:sp>
        <p:nvSpPr>
          <p:cNvPr id="9" name="Subtitle 2">
            <a:extLst>
              <a:ext uri="{FF2B5EF4-FFF2-40B4-BE49-F238E27FC236}">
                <a16:creationId xmlns:a16="http://schemas.microsoft.com/office/drawing/2014/main" id="{6E39303D-C271-409A-B80F-3CDD1E5D15EB}"/>
              </a:ext>
            </a:extLst>
          </p:cNvPr>
          <p:cNvSpPr>
            <a:spLocks noGrp="1"/>
          </p:cNvSpPr>
          <p:nvPr>
            <p:ph type="subTitle" idx="1" hasCustomPrompt="1"/>
          </p:nvPr>
        </p:nvSpPr>
        <p:spPr>
          <a:xfrm>
            <a:off x="459377" y="4848352"/>
            <a:ext cx="11273246" cy="1118182"/>
          </a:xfrm>
        </p:spPr>
        <p:txBody>
          <a:bodyPr/>
          <a:lstStyle>
            <a:lvl1pPr marL="0" indent="0" algn="ctr">
              <a:buNone/>
              <a:defRPr sz="3200" b="1">
                <a:solidFill>
                  <a:schemeClr val="accent6"/>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Programme Name</a:t>
            </a:r>
          </a:p>
          <a:p>
            <a:r>
              <a:rPr lang="en-US" dirty="0"/>
              <a:t>Week #</a:t>
            </a:r>
          </a:p>
        </p:txBody>
      </p:sp>
      <p:sp>
        <p:nvSpPr>
          <p:cNvPr id="12" name="Text Placeholder 11">
            <a:extLst>
              <a:ext uri="{FF2B5EF4-FFF2-40B4-BE49-F238E27FC236}">
                <a16:creationId xmlns:a16="http://schemas.microsoft.com/office/drawing/2014/main" id="{57C39E4E-118E-41CE-8942-79C925714C9B}"/>
              </a:ext>
            </a:extLst>
          </p:cNvPr>
          <p:cNvSpPr>
            <a:spLocks noGrp="1"/>
          </p:cNvSpPr>
          <p:nvPr>
            <p:ph type="body" sz="quarter" idx="10" hasCustomPrompt="1"/>
          </p:nvPr>
        </p:nvSpPr>
        <p:spPr>
          <a:xfrm>
            <a:off x="458964" y="6034667"/>
            <a:ext cx="11273245" cy="595312"/>
          </a:xfrm>
        </p:spPr>
        <p:txBody>
          <a:bodyPr/>
          <a:lstStyle>
            <a:lvl1pPr marL="0" indent="0" algn="ctr" rtl="0" eaLnBrk="0" fontAlgn="base" hangingPunct="0">
              <a:spcBef>
                <a:spcPct val="20000"/>
              </a:spcBef>
              <a:spcAft>
                <a:spcPct val="0"/>
              </a:spcAft>
              <a:buNone/>
              <a:defRPr lang="en-GB" sz="3200" b="0" kern="0" dirty="0">
                <a:solidFill>
                  <a:schemeClr val="accent6"/>
                </a:solidFill>
                <a:latin typeface="+mn-lt"/>
                <a:ea typeface="+mn-ea"/>
                <a:cs typeface="+mn-cs"/>
              </a:defRPr>
            </a:lvl1pPr>
          </a:lstStyle>
          <a:p>
            <a:pPr lvl="0"/>
            <a:r>
              <a:rPr lang="en-IN" dirty="0"/>
              <a:t>Module Name</a:t>
            </a:r>
            <a:endParaRPr lang="en-GB" dirty="0"/>
          </a:p>
        </p:txBody>
      </p:sp>
    </p:spTree>
    <p:extLst>
      <p:ext uri="{BB962C8B-B14F-4D97-AF65-F5344CB8AC3E}">
        <p14:creationId xmlns:p14="http://schemas.microsoft.com/office/powerpoint/2010/main" val="953583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4" name="Picture 3" descr="A picture containing grass, outdoor&#10;&#10;Description automatically generated">
            <a:extLst>
              <a:ext uri="{FF2B5EF4-FFF2-40B4-BE49-F238E27FC236}">
                <a16:creationId xmlns:a16="http://schemas.microsoft.com/office/drawing/2014/main" id="{D58677F0-0965-453E-9EF6-D003C10B3F1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84" y="0"/>
            <a:ext cx="12197584" cy="6858000"/>
          </a:xfrm>
          <a:prstGeom prst="rect">
            <a:avLst/>
          </a:prstGeom>
        </p:spPr>
      </p:pic>
      <p:sp>
        <p:nvSpPr>
          <p:cNvPr id="2" name="Rectangle 1">
            <a:extLst>
              <a:ext uri="{FF2B5EF4-FFF2-40B4-BE49-F238E27FC236}">
                <a16:creationId xmlns:a16="http://schemas.microsoft.com/office/drawing/2014/main" id="{E8A2CAF4-0090-4231-B550-5C8793A4E5CB}"/>
              </a:ext>
            </a:extLst>
          </p:cNvPr>
          <p:cNvSpPr/>
          <p:nvPr userDrawn="1"/>
        </p:nvSpPr>
        <p:spPr>
          <a:xfrm>
            <a:off x="0" y="4715691"/>
            <a:ext cx="12192000" cy="2142309"/>
          </a:xfrm>
          <a:prstGeom prst="rect">
            <a:avLst/>
          </a:prstGeom>
          <a:solidFill>
            <a:srgbClr val="005495"/>
          </a:solidFill>
          <a:ln>
            <a:solidFill>
              <a:srgbClr val="0054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sp>
        <p:nvSpPr>
          <p:cNvPr id="6" name="Rectangle 5">
            <a:extLst>
              <a:ext uri="{FF2B5EF4-FFF2-40B4-BE49-F238E27FC236}">
                <a16:creationId xmlns:a16="http://schemas.microsoft.com/office/drawing/2014/main" id="{397A9900-5102-4CEC-A024-AE0AC5B57DC4}"/>
              </a:ext>
            </a:extLst>
          </p:cNvPr>
          <p:cNvSpPr/>
          <p:nvPr userDrawn="1"/>
        </p:nvSpPr>
        <p:spPr>
          <a:xfrm flipV="1">
            <a:off x="-261258" y="3769942"/>
            <a:ext cx="12192000" cy="45719"/>
          </a:xfrm>
          <a:prstGeom prst="rect">
            <a:avLst/>
          </a:prstGeom>
          <a:solidFill>
            <a:schemeClr val="accent6"/>
          </a:solidFill>
          <a:ln>
            <a:solidFill>
              <a:schemeClr val="accent6">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pic>
        <p:nvPicPr>
          <p:cNvPr id="12" name="Picture 11" descr="LOGO">
            <a:extLst>
              <a:ext uri="{FF2B5EF4-FFF2-40B4-BE49-F238E27FC236}">
                <a16:creationId xmlns:a16="http://schemas.microsoft.com/office/drawing/2014/main" id="{059F1D5A-7355-4A24-A482-588E44CFBF1D}"/>
              </a:ext>
            </a:extLst>
          </p:cNvPr>
          <p:cNvPicPr>
            <a:picLocks noChangeAspect="1" noChangeArrowheads="1"/>
          </p:cNvPicPr>
          <p:nvPr userDrawn="1"/>
        </p:nvPicPr>
        <p:blipFill>
          <a:blip r:embed="rId3" cstate="print">
            <a:duotone>
              <a:schemeClr val="accent2">
                <a:shade val="45000"/>
                <a:satMod val="135000"/>
              </a:schemeClr>
              <a:prstClr val="white"/>
            </a:duotone>
          </a:blip>
          <a:srcRect/>
          <a:stretch>
            <a:fillRect/>
          </a:stretch>
        </p:blipFill>
        <p:spPr bwMode="auto">
          <a:xfrm>
            <a:off x="197666" y="288690"/>
            <a:ext cx="1459260" cy="1487859"/>
          </a:xfrm>
          <a:prstGeom prst="rect">
            <a:avLst/>
          </a:prstGeom>
          <a:noFill/>
          <a:ln w="9525">
            <a:noFill/>
            <a:miter lim="800000"/>
            <a:headEnd/>
            <a:tailEnd/>
          </a:ln>
        </p:spPr>
      </p:pic>
      <p:sp>
        <p:nvSpPr>
          <p:cNvPr id="10" name="Subtitle 2">
            <a:extLst>
              <a:ext uri="{FF2B5EF4-FFF2-40B4-BE49-F238E27FC236}">
                <a16:creationId xmlns:a16="http://schemas.microsoft.com/office/drawing/2014/main" id="{FE379096-8A4F-4050-87DA-F8EC13EE76FD}"/>
              </a:ext>
            </a:extLst>
          </p:cNvPr>
          <p:cNvSpPr>
            <a:spLocks noGrp="1"/>
          </p:cNvSpPr>
          <p:nvPr>
            <p:ph type="subTitle" idx="1" hasCustomPrompt="1"/>
          </p:nvPr>
        </p:nvSpPr>
        <p:spPr>
          <a:xfrm>
            <a:off x="459377" y="4848352"/>
            <a:ext cx="11273246" cy="1118182"/>
          </a:xfrm>
        </p:spPr>
        <p:txBody>
          <a:bodyPr/>
          <a:lstStyle>
            <a:lvl1pPr marL="0" indent="0" algn="ctr">
              <a:buNone/>
              <a:defRPr sz="3200" b="1">
                <a:solidFill>
                  <a:schemeClr val="accent6"/>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Programme Name</a:t>
            </a:r>
          </a:p>
          <a:p>
            <a:r>
              <a:rPr lang="en-US" dirty="0"/>
              <a:t>Week #</a:t>
            </a:r>
          </a:p>
        </p:txBody>
      </p:sp>
      <p:sp>
        <p:nvSpPr>
          <p:cNvPr id="13" name="Text Placeholder 11">
            <a:extLst>
              <a:ext uri="{FF2B5EF4-FFF2-40B4-BE49-F238E27FC236}">
                <a16:creationId xmlns:a16="http://schemas.microsoft.com/office/drawing/2014/main" id="{E9119EB5-E645-49CA-B375-C020D27FF657}"/>
              </a:ext>
            </a:extLst>
          </p:cNvPr>
          <p:cNvSpPr>
            <a:spLocks noGrp="1"/>
          </p:cNvSpPr>
          <p:nvPr>
            <p:ph type="body" sz="quarter" idx="10" hasCustomPrompt="1"/>
          </p:nvPr>
        </p:nvSpPr>
        <p:spPr>
          <a:xfrm>
            <a:off x="458964" y="6034667"/>
            <a:ext cx="11273245" cy="595312"/>
          </a:xfrm>
        </p:spPr>
        <p:txBody>
          <a:bodyPr/>
          <a:lstStyle>
            <a:lvl1pPr marL="0" indent="0" algn="ctr" rtl="0" eaLnBrk="0" fontAlgn="base" hangingPunct="0">
              <a:spcBef>
                <a:spcPct val="20000"/>
              </a:spcBef>
              <a:spcAft>
                <a:spcPct val="0"/>
              </a:spcAft>
              <a:buNone/>
              <a:defRPr lang="en-GB" sz="3200" b="0" kern="0" dirty="0">
                <a:solidFill>
                  <a:schemeClr val="accent6"/>
                </a:solidFill>
                <a:latin typeface="+mn-lt"/>
                <a:ea typeface="+mn-ea"/>
                <a:cs typeface="+mn-cs"/>
              </a:defRPr>
            </a:lvl1pPr>
          </a:lstStyle>
          <a:p>
            <a:pPr lvl="0"/>
            <a:r>
              <a:rPr lang="en-IN" dirty="0"/>
              <a:t>Module Name</a:t>
            </a:r>
            <a:endParaRPr lang="en-GB" dirty="0"/>
          </a:p>
        </p:txBody>
      </p:sp>
    </p:spTree>
    <p:extLst>
      <p:ext uri="{BB962C8B-B14F-4D97-AF65-F5344CB8AC3E}">
        <p14:creationId xmlns:p14="http://schemas.microsoft.com/office/powerpoint/2010/main" val="2731588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CD400D6-F40E-4622-AEF9-87C3C8D9E691}"/>
              </a:ext>
            </a:extLst>
          </p:cNvPr>
          <p:cNvSpPr/>
          <p:nvPr userDrawn="1"/>
        </p:nvSpPr>
        <p:spPr>
          <a:xfrm>
            <a:off x="0" y="0"/>
            <a:ext cx="12192000" cy="918754"/>
          </a:xfrm>
          <a:prstGeom prst="rect">
            <a:avLst/>
          </a:prstGeom>
          <a:solidFill>
            <a:srgbClr val="005495"/>
          </a:solidFill>
          <a:ln>
            <a:solidFill>
              <a:srgbClr val="0054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sp>
        <p:nvSpPr>
          <p:cNvPr id="3" name="Subtitle 2"/>
          <p:cNvSpPr>
            <a:spLocks noGrp="1"/>
          </p:cNvSpPr>
          <p:nvPr>
            <p:ph type="subTitle" idx="1" hasCustomPrompt="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text style</a:t>
            </a:r>
          </a:p>
        </p:txBody>
      </p:sp>
      <p:sp>
        <p:nvSpPr>
          <p:cNvPr id="6" name="Title 1">
            <a:extLst>
              <a:ext uri="{FF2B5EF4-FFF2-40B4-BE49-F238E27FC236}">
                <a16:creationId xmlns:a16="http://schemas.microsoft.com/office/drawing/2014/main" id="{0B42BFC3-F2A3-4DC6-9428-42623236E8D8}"/>
              </a:ext>
            </a:extLst>
          </p:cNvPr>
          <p:cNvSpPr txBox="1">
            <a:spLocks/>
          </p:cNvSpPr>
          <p:nvPr userDrawn="1"/>
        </p:nvSpPr>
        <p:spPr bwMode="auto">
          <a:xfrm>
            <a:off x="304799" y="76200"/>
            <a:ext cx="11630025" cy="74676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chemeClr val="bg1"/>
                </a:solidFill>
                <a:latin typeface="+mn-lt"/>
                <a:ea typeface="+mj-ea"/>
                <a:cs typeface="+mj-cs"/>
              </a:defRPr>
            </a:lvl1pPr>
            <a:lvl2pPr algn="l" rtl="0" eaLnBrk="0" fontAlgn="base" hangingPunct="0">
              <a:spcBef>
                <a:spcPct val="0"/>
              </a:spcBef>
              <a:spcAft>
                <a:spcPct val="0"/>
              </a:spcAft>
              <a:defRPr sz="4400">
                <a:solidFill>
                  <a:schemeClr val="bg1"/>
                </a:solidFill>
                <a:latin typeface="Arial" charset="0"/>
              </a:defRPr>
            </a:lvl2pPr>
            <a:lvl3pPr algn="l" rtl="0" eaLnBrk="0" fontAlgn="base" hangingPunct="0">
              <a:spcBef>
                <a:spcPct val="0"/>
              </a:spcBef>
              <a:spcAft>
                <a:spcPct val="0"/>
              </a:spcAft>
              <a:defRPr sz="4400">
                <a:solidFill>
                  <a:schemeClr val="bg1"/>
                </a:solidFill>
                <a:latin typeface="Arial" charset="0"/>
              </a:defRPr>
            </a:lvl3pPr>
            <a:lvl4pPr algn="l" rtl="0" eaLnBrk="0" fontAlgn="base" hangingPunct="0">
              <a:spcBef>
                <a:spcPct val="0"/>
              </a:spcBef>
              <a:spcAft>
                <a:spcPct val="0"/>
              </a:spcAft>
              <a:defRPr sz="4400">
                <a:solidFill>
                  <a:schemeClr val="bg1"/>
                </a:solidFill>
                <a:latin typeface="Arial" charset="0"/>
              </a:defRPr>
            </a:lvl4pPr>
            <a:lvl5pPr algn="l" rtl="0" eaLnBrk="0" fontAlgn="base" hangingPunct="0">
              <a:spcBef>
                <a:spcPct val="0"/>
              </a:spcBef>
              <a:spcAft>
                <a:spcPct val="0"/>
              </a:spcAft>
              <a:defRPr sz="4400">
                <a:solidFill>
                  <a:schemeClr val="bg1"/>
                </a:solidFill>
                <a:latin typeface="Arial" charset="0"/>
              </a:defRPr>
            </a:lvl5pPr>
            <a:lvl6pPr marL="457200" algn="l" rtl="0" fontAlgn="base">
              <a:spcBef>
                <a:spcPct val="0"/>
              </a:spcBef>
              <a:spcAft>
                <a:spcPct val="0"/>
              </a:spcAft>
              <a:defRPr sz="4400">
                <a:solidFill>
                  <a:schemeClr val="bg1"/>
                </a:solidFill>
                <a:latin typeface="Arial" charset="0"/>
              </a:defRPr>
            </a:lvl6pPr>
            <a:lvl7pPr marL="914400" algn="l" rtl="0" fontAlgn="base">
              <a:spcBef>
                <a:spcPct val="0"/>
              </a:spcBef>
              <a:spcAft>
                <a:spcPct val="0"/>
              </a:spcAft>
              <a:defRPr sz="4400">
                <a:solidFill>
                  <a:schemeClr val="bg1"/>
                </a:solidFill>
                <a:latin typeface="Arial" charset="0"/>
              </a:defRPr>
            </a:lvl7pPr>
            <a:lvl8pPr marL="1371600" algn="l" rtl="0" fontAlgn="base">
              <a:spcBef>
                <a:spcPct val="0"/>
              </a:spcBef>
              <a:spcAft>
                <a:spcPct val="0"/>
              </a:spcAft>
              <a:defRPr sz="4400">
                <a:solidFill>
                  <a:schemeClr val="bg1"/>
                </a:solidFill>
                <a:latin typeface="Arial" charset="0"/>
              </a:defRPr>
            </a:lvl8pPr>
            <a:lvl9pPr marL="1828800" algn="l" rtl="0" fontAlgn="base">
              <a:spcBef>
                <a:spcPct val="0"/>
              </a:spcBef>
              <a:spcAft>
                <a:spcPct val="0"/>
              </a:spcAft>
              <a:defRPr sz="4400">
                <a:solidFill>
                  <a:schemeClr val="bg1"/>
                </a:solidFill>
                <a:latin typeface="Arial" charset="0"/>
              </a:defRPr>
            </a:lvl9pPr>
          </a:lstStyle>
          <a:p>
            <a:pPr algn="l" rtl="0" eaLnBrk="0" fontAlgn="base" hangingPunct="0">
              <a:spcBef>
                <a:spcPct val="0"/>
              </a:spcBef>
              <a:spcAft>
                <a:spcPct val="0"/>
              </a:spcAft>
            </a:pPr>
            <a:r>
              <a:rPr lang="en-US" sz="3600" b="1" dirty="0">
                <a:solidFill>
                  <a:schemeClr val="bg1"/>
                </a:solidFill>
                <a:latin typeface="+mn-lt"/>
                <a:ea typeface="+mj-ea"/>
                <a:cs typeface="+mj-cs"/>
              </a:rPr>
              <a:t>Click to edit Master title style</a:t>
            </a:r>
          </a:p>
        </p:txBody>
      </p:sp>
      <p:pic>
        <p:nvPicPr>
          <p:cNvPr id="7" name="Picture 6" descr="LOGO">
            <a:extLst>
              <a:ext uri="{FF2B5EF4-FFF2-40B4-BE49-F238E27FC236}">
                <a16:creationId xmlns:a16="http://schemas.microsoft.com/office/drawing/2014/main" id="{6475516E-0294-4C11-A9C0-FA9D6D9CB543}"/>
              </a:ext>
            </a:extLst>
          </p:cNvPr>
          <p:cNvPicPr>
            <a:picLocks noChangeAspect="1" noChangeArrowheads="1"/>
          </p:cNvPicPr>
          <p:nvPr userDrawn="1"/>
        </p:nvPicPr>
        <p:blipFill>
          <a:blip r:embed="rId2" cstate="print">
            <a:lum bright="70000" contrast="-70000"/>
          </a:blip>
          <a:srcRect/>
          <a:stretch>
            <a:fillRect/>
          </a:stretch>
        </p:blipFill>
        <p:spPr bwMode="auto">
          <a:xfrm>
            <a:off x="11256654" y="5966464"/>
            <a:ext cx="908050" cy="877888"/>
          </a:xfrm>
          <a:prstGeom prst="rect">
            <a:avLst/>
          </a:prstGeom>
          <a:noFill/>
          <a:ln w="9525">
            <a:noFill/>
            <a:miter lim="800000"/>
            <a:headEnd/>
            <a:tailEnd/>
          </a:ln>
        </p:spPr>
      </p:pic>
      <p:sp>
        <p:nvSpPr>
          <p:cNvPr id="10" name="Text Placeholder 8">
            <a:extLst>
              <a:ext uri="{FF2B5EF4-FFF2-40B4-BE49-F238E27FC236}">
                <a16:creationId xmlns:a16="http://schemas.microsoft.com/office/drawing/2014/main" id="{96F81B78-BE5F-4107-B714-85FF62366798}"/>
              </a:ext>
            </a:extLst>
          </p:cNvPr>
          <p:cNvSpPr>
            <a:spLocks noGrp="1"/>
          </p:cNvSpPr>
          <p:nvPr>
            <p:ph type="body" sz="quarter" idx="10" hasCustomPrompt="1"/>
          </p:nvPr>
        </p:nvSpPr>
        <p:spPr>
          <a:xfrm>
            <a:off x="914400" y="1219200"/>
            <a:ext cx="10463213" cy="2381250"/>
          </a:xfrm>
        </p:spPr>
        <p:txBody>
          <a:bodyPr/>
          <a:lstStyle>
            <a:lvl1pPr marL="0" indent="0" algn="ctr">
              <a:buNone/>
              <a:defRPr sz="3600"/>
            </a:lvl1pPr>
          </a:lstStyle>
          <a:p>
            <a:pPr lvl="0"/>
            <a:r>
              <a:rPr lang="en-US" dirty="0"/>
              <a:t>Click to edit Master Subtitle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C2DB14C-DD8C-4C2F-9A6F-0BF71A7AB76F}"/>
              </a:ext>
            </a:extLst>
          </p:cNvPr>
          <p:cNvSpPr/>
          <p:nvPr userDrawn="1"/>
        </p:nvSpPr>
        <p:spPr>
          <a:xfrm>
            <a:off x="0" y="0"/>
            <a:ext cx="12192000" cy="918754"/>
          </a:xfrm>
          <a:prstGeom prst="rect">
            <a:avLst/>
          </a:prstGeom>
          <a:solidFill>
            <a:srgbClr val="005495"/>
          </a:solidFill>
          <a:ln>
            <a:solidFill>
              <a:srgbClr val="0054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sp>
        <p:nvSpPr>
          <p:cNvPr id="2" name="Title 1"/>
          <p:cNvSpPr>
            <a:spLocks noGrp="1"/>
          </p:cNvSpPr>
          <p:nvPr>
            <p:ph type="title"/>
          </p:nvPr>
        </p:nvSpPr>
        <p:spPr>
          <a:xfrm>
            <a:off x="304800" y="76200"/>
            <a:ext cx="11630024" cy="746760"/>
          </a:xfrm>
        </p:spPr>
        <p:txBody>
          <a:bodyPr/>
          <a:lstStyle>
            <a:lvl1pPr algn="l" rtl="0" eaLnBrk="0" fontAlgn="base" hangingPunct="0">
              <a:spcBef>
                <a:spcPct val="0"/>
              </a:spcBef>
              <a:spcAft>
                <a:spcPct val="0"/>
              </a:spcAft>
              <a:defRPr lang="en-US" sz="3600" b="1" dirty="0">
                <a:solidFill>
                  <a:schemeClr val="bg1"/>
                </a:solidFill>
                <a:latin typeface="+mn-lt"/>
                <a:ea typeface="+mj-ea"/>
                <a:cs typeface="+mj-cs"/>
              </a:defRPr>
            </a:lvl1pPr>
          </a:lstStyle>
          <a:p>
            <a:r>
              <a:rPr lang="en-US" dirty="0"/>
              <a:t>Click to edit Master title style</a:t>
            </a:r>
          </a:p>
        </p:txBody>
      </p:sp>
      <p:sp>
        <p:nvSpPr>
          <p:cNvPr id="3" name="Content Placeholder 2"/>
          <p:cNvSpPr>
            <a:spLocks noGrp="1"/>
          </p:cNvSpPr>
          <p:nvPr>
            <p:ph idx="1"/>
          </p:nvPr>
        </p:nvSpPr>
        <p:spPr>
          <a:xfrm>
            <a:off x="304800" y="1136469"/>
            <a:ext cx="10951854" cy="55517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LOGO">
            <a:extLst>
              <a:ext uri="{FF2B5EF4-FFF2-40B4-BE49-F238E27FC236}">
                <a16:creationId xmlns:a16="http://schemas.microsoft.com/office/drawing/2014/main" id="{DEA7EF7F-827D-4040-BDA7-D1A619B4A4DA}"/>
              </a:ext>
            </a:extLst>
          </p:cNvPr>
          <p:cNvPicPr>
            <a:picLocks noChangeAspect="1" noChangeArrowheads="1"/>
          </p:cNvPicPr>
          <p:nvPr userDrawn="1"/>
        </p:nvPicPr>
        <p:blipFill>
          <a:blip r:embed="rId2" cstate="print">
            <a:lum bright="70000" contrast="-70000"/>
          </a:blip>
          <a:srcRect/>
          <a:stretch>
            <a:fillRect/>
          </a:stretch>
        </p:blipFill>
        <p:spPr bwMode="auto">
          <a:xfrm>
            <a:off x="11256654" y="5966464"/>
            <a:ext cx="908050" cy="877888"/>
          </a:xfrm>
          <a:prstGeom prst="rect">
            <a:avLst/>
          </a:prstGeom>
          <a:noFill/>
          <a:ln w="9525">
            <a:noFill/>
            <a:miter lim="800000"/>
            <a:headEnd/>
            <a:tailEnd/>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C2DB14C-DD8C-4C2F-9A6F-0BF71A7AB76F}"/>
              </a:ext>
            </a:extLst>
          </p:cNvPr>
          <p:cNvSpPr/>
          <p:nvPr userDrawn="1"/>
        </p:nvSpPr>
        <p:spPr>
          <a:xfrm>
            <a:off x="0" y="0"/>
            <a:ext cx="12192000" cy="3272830"/>
          </a:xfrm>
          <a:prstGeom prst="rect">
            <a:avLst/>
          </a:prstGeom>
          <a:solidFill>
            <a:srgbClr val="005495"/>
          </a:solidFill>
          <a:ln>
            <a:solidFill>
              <a:srgbClr val="0054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sp>
        <p:nvSpPr>
          <p:cNvPr id="2" name="Title 1"/>
          <p:cNvSpPr>
            <a:spLocks noGrp="1"/>
          </p:cNvSpPr>
          <p:nvPr>
            <p:ph type="title"/>
          </p:nvPr>
        </p:nvSpPr>
        <p:spPr>
          <a:xfrm>
            <a:off x="304800" y="76199"/>
            <a:ext cx="11630024" cy="3099487"/>
          </a:xfrm>
        </p:spPr>
        <p:txBody>
          <a:bodyPr/>
          <a:lstStyle>
            <a:lvl1pPr algn="l" rtl="0" eaLnBrk="0" fontAlgn="base" hangingPunct="0">
              <a:spcBef>
                <a:spcPct val="0"/>
              </a:spcBef>
              <a:spcAft>
                <a:spcPct val="0"/>
              </a:spcAft>
              <a:defRPr lang="en-US" sz="3600" b="1" dirty="0">
                <a:solidFill>
                  <a:schemeClr val="bg1"/>
                </a:solidFill>
                <a:latin typeface="+mn-lt"/>
                <a:ea typeface="+mj-ea"/>
                <a:cs typeface="+mj-cs"/>
              </a:defRPr>
            </a:lvl1pPr>
          </a:lstStyle>
          <a:p>
            <a:r>
              <a:rPr lang="en-US" dirty="0"/>
              <a:t>Click to edit Master title style</a:t>
            </a:r>
          </a:p>
        </p:txBody>
      </p:sp>
      <p:sp>
        <p:nvSpPr>
          <p:cNvPr id="3" name="Content Placeholder 2"/>
          <p:cNvSpPr>
            <a:spLocks noGrp="1"/>
          </p:cNvSpPr>
          <p:nvPr>
            <p:ph idx="1"/>
          </p:nvPr>
        </p:nvSpPr>
        <p:spPr>
          <a:xfrm>
            <a:off x="304800" y="3429000"/>
            <a:ext cx="10951854" cy="325918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LOGO">
            <a:extLst>
              <a:ext uri="{FF2B5EF4-FFF2-40B4-BE49-F238E27FC236}">
                <a16:creationId xmlns:a16="http://schemas.microsoft.com/office/drawing/2014/main" id="{DEA7EF7F-827D-4040-BDA7-D1A619B4A4DA}"/>
              </a:ext>
            </a:extLst>
          </p:cNvPr>
          <p:cNvPicPr>
            <a:picLocks noChangeAspect="1" noChangeArrowheads="1"/>
          </p:cNvPicPr>
          <p:nvPr userDrawn="1"/>
        </p:nvPicPr>
        <p:blipFill>
          <a:blip r:embed="rId2" cstate="print">
            <a:lum bright="70000" contrast="-70000"/>
          </a:blip>
          <a:srcRect/>
          <a:stretch>
            <a:fillRect/>
          </a:stretch>
        </p:blipFill>
        <p:spPr bwMode="auto">
          <a:xfrm>
            <a:off x="11256654" y="5966464"/>
            <a:ext cx="908050" cy="877888"/>
          </a:xfrm>
          <a:prstGeom prst="rect">
            <a:avLst/>
          </a:prstGeom>
          <a:noFill/>
          <a:ln w="9525">
            <a:noFill/>
            <a:miter lim="800000"/>
            <a:headEnd/>
            <a:tailEnd/>
          </a:ln>
        </p:spPr>
      </p:pic>
    </p:spTree>
    <p:extLst>
      <p:ext uri="{BB962C8B-B14F-4D97-AF65-F5344CB8AC3E}">
        <p14:creationId xmlns:p14="http://schemas.microsoft.com/office/powerpoint/2010/main" val="744742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3C00FF8-136F-48F0-8052-F2583B34003A}"/>
              </a:ext>
            </a:extLst>
          </p:cNvPr>
          <p:cNvSpPr/>
          <p:nvPr userDrawn="1"/>
        </p:nvSpPr>
        <p:spPr>
          <a:xfrm>
            <a:off x="0" y="0"/>
            <a:ext cx="12192000" cy="918754"/>
          </a:xfrm>
          <a:prstGeom prst="rect">
            <a:avLst/>
          </a:prstGeom>
          <a:solidFill>
            <a:srgbClr val="005495"/>
          </a:solidFill>
          <a:ln>
            <a:solidFill>
              <a:srgbClr val="0054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sp>
        <p:nvSpPr>
          <p:cNvPr id="38" name="Flowchart: Manual Input 37">
            <a:extLst>
              <a:ext uri="{FF2B5EF4-FFF2-40B4-BE49-F238E27FC236}">
                <a16:creationId xmlns:a16="http://schemas.microsoft.com/office/drawing/2014/main" id="{503409C5-3641-4283-9E1B-7A87E96F8C89}"/>
              </a:ext>
            </a:extLst>
          </p:cNvPr>
          <p:cNvSpPr/>
          <p:nvPr userDrawn="1"/>
        </p:nvSpPr>
        <p:spPr>
          <a:xfrm rot="5400000">
            <a:off x="704450" y="214301"/>
            <a:ext cx="5932421" cy="7341327"/>
          </a:xfrm>
          <a:prstGeom prst="flowChartManualInpu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title"/>
          </p:nvPr>
        </p:nvSpPr>
        <p:spPr>
          <a:xfrm>
            <a:off x="304800" y="76200"/>
            <a:ext cx="11630024" cy="746760"/>
          </a:xfrm>
        </p:spPr>
        <p:txBody>
          <a:bodyPr/>
          <a:lstStyle>
            <a:lvl1pPr>
              <a:defRPr sz="3600"/>
            </a:lvl1pPr>
          </a:lstStyle>
          <a:p>
            <a:r>
              <a:rPr lang="en-US" dirty="0"/>
              <a:t>Click to edit Master title style</a:t>
            </a:r>
          </a:p>
        </p:txBody>
      </p:sp>
      <p:sp>
        <p:nvSpPr>
          <p:cNvPr id="41" name="Text Placeholder 40">
            <a:extLst>
              <a:ext uri="{FF2B5EF4-FFF2-40B4-BE49-F238E27FC236}">
                <a16:creationId xmlns:a16="http://schemas.microsoft.com/office/drawing/2014/main" id="{98D76259-2EAD-43FD-BBC6-AEB0C2A9C72F}"/>
              </a:ext>
            </a:extLst>
          </p:cNvPr>
          <p:cNvSpPr>
            <a:spLocks noGrp="1"/>
          </p:cNvSpPr>
          <p:nvPr>
            <p:ph type="body" sz="quarter" idx="10" hasCustomPrompt="1"/>
          </p:nvPr>
        </p:nvSpPr>
        <p:spPr>
          <a:xfrm>
            <a:off x="7341324" y="2202464"/>
            <a:ext cx="4076700" cy="3173412"/>
          </a:xfrm>
        </p:spPr>
        <p:txBody>
          <a:bodyPr/>
          <a:lstStyle>
            <a:lvl1pPr marL="0" indent="0">
              <a:buNone/>
              <a:defRPr/>
            </a:lvl1pPr>
          </a:lstStyle>
          <a:p>
            <a:pPr lvl="0"/>
            <a:r>
              <a:rPr lang="en-US" dirty="0"/>
              <a:t>Click to section title</a:t>
            </a:r>
          </a:p>
        </p:txBody>
      </p:sp>
    </p:spTree>
    <p:extLst>
      <p:ext uri="{BB962C8B-B14F-4D97-AF65-F5344CB8AC3E}">
        <p14:creationId xmlns:p14="http://schemas.microsoft.com/office/powerpoint/2010/main" val="1857536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304800" y="76200"/>
            <a:ext cx="10363200" cy="74676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8" name="Rectangle 3"/>
          <p:cNvSpPr>
            <a:spLocks noGrp="1" noChangeArrowheads="1"/>
          </p:cNvSpPr>
          <p:nvPr>
            <p:ph type="body" idx="1"/>
          </p:nvPr>
        </p:nvSpPr>
        <p:spPr bwMode="auto">
          <a:xfrm>
            <a:off x="304800" y="1371600"/>
            <a:ext cx="11176000"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4680" r:id="rId1"/>
    <p:sldLayoutId id="2147484712" r:id="rId2"/>
    <p:sldLayoutId id="2147484713" r:id="rId3"/>
    <p:sldLayoutId id="2147484709" r:id="rId4"/>
    <p:sldLayoutId id="2147484710" r:id="rId5"/>
    <p:sldLayoutId id="2147484703" r:id="rId6"/>
    <p:sldLayoutId id="2147484678" r:id="rId7"/>
    <p:sldLayoutId id="2147484714" r:id="rId8"/>
    <p:sldLayoutId id="2147484711" r:id="rId9"/>
    <p:sldLayoutId id="2147484708" r:id="rId10"/>
    <p:sldLayoutId id="2147484707" r:id="rId11"/>
  </p:sldLayoutIdLst>
  <p:hf hdr="0" dt="0"/>
  <p:txStyles>
    <p:titleStyle>
      <a:lvl1pPr algn="l" rtl="0" eaLnBrk="0" fontAlgn="base" hangingPunct="0">
        <a:spcBef>
          <a:spcPct val="0"/>
        </a:spcBef>
        <a:spcAft>
          <a:spcPct val="0"/>
        </a:spcAft>
        <a:defRPr sz="3600" b="1">
          <a:solidFill>
            <a:schemeClr val="bg1"/>
          </a:solidFill>
          <a:latin typeface="+mn-lt"/>
          <a:ea typeface="+mj-ea"/>
          <a:cs typeface="+mj-cs"/>
        </a:defRPr>
      </a:lvl1pPr>
      <a:lvl2pPr algn="l" rtl="0" eaLnBrk="0" fontAlgn="base" hangingPunct="0">
        <a:spcBef>
          <a:spcPct val="0"/>
        </a:spcBef>
        <a:spcAft>
          <a:spcPct val="0"/>
        </a:spcAft>
        <a:defRPr sz="4400">
          <a:solidFill>
            <a:schemeClr val="bg1"/>
          </a:solidFill>
          <a:latin typeface="Arial" charset="0"/>
        </a:defRPr>
      </a:lvl2pPr>
      <a:lvl3pPr algn="l" rtl="0" eaLnBrk="0" fontAlgn="base" hangingPunct="0">
        <a:spcBef>
          <a:spcPct val="0"/>
        </a:spcBef>
        <a:spcAft>
          <a:spcPct val="0"/>
        </a:spcAft>
        <a:defRPr sz="4400">
          <a:solidFill>
            <a:schemeClr val="bg1"/>
          </a:solidFill>
          <a:latin typeface="Arial" charset="0"/>
        </a:defRPr>
      </a:lvl3pPr>
      <a:lvl4pPr algn="l" rtl="0" eaLnBrk="0" fontAlgn="base" hangingPunct="0">
        <a:spcBef>
          <a:spcPct val="0"/>
        </a:spcBef>
        <a:spcAft>
          <a:spcPct val="0"/>
        </a:spcAft>
        <a:defRPr sz="4400">
          <a:solidFill>
            <a:schemeClr val="bg1"/>
          </a:solidFill>
          <a:latin typeface="Arial" charset="0"/>
        </a:defRPr>
      </a:lvl4pPr>
      <a:lvl5pPr algn="l" rtl="0" eaLnBrk="0" fontAlgn="base" hangingPunct="0">
        <a:spcBef>
          <a:spcPct val="0"/>
        </a:spcBef>
        <a:spcAft>
          <a:spcPct val="0"/>
        </a:spcAft>
        <a:defRPr sz="4400">
          <a:solidFill>
            <a:schemeClr val="bg1"/>
          </a:solidFill>
          <a:latin typeface="Arial" charset="0"/>
        </a:defRPr>
      </a:lvl5pPr>
      <a:lvl6pPr marL="457200" algn="l" rtl="0" fontAlgn="base">
        <a:spcBef>
          <a:spcPct val="0"/>
        </a:spcBef>
        <a:spcAft>
          <a:spcPct val="0"/>
        </a:spcAft>
        <a:defRPr sz="4400">
          <a:solidFill>
            <a:schemeClr val="bg1"/>
          </a:solidFill>
          <a:latin typeface="Arial" charset="0"/>
        </a:defRPr>
      </a:lvl6pPr>
      <a:lvl7pPr marL="914400" algn="l" rtl="0" fontAlgn="base">
        <a:spcBef>
          <a:spcPct val="0"/>
        </a:spcBef>
        <a:spcAft>
          <a:spcPct val="0"/>
        </a:spcAft>
        <a:defRPr sz="4400">
          <a:solidFill>
            <a:schemeClr val="bg1"/>
          </a:solidFill>
          <a:latin typeface="Arial" charset="0"/>
        </a:defRPr>
      </a:lvl7pPr>
      <a:lvl8pPr marL="1371600" algn="l" rtl="0" fontAlgn="base">
        <a:spcBef>
          <a:spcPct val="0"/>
        </a:spcBef>
        <a:spcAft>
          <a:spcPct val="0"/>
        </a:spcAft>
        <a:defRPr sz="4400">
          <a:solidFill>
            <a:schemeClr val="bg1"/>
          </a:solidFill>
          <a:latin typeface="Arial" charset="0"/>
        </a:defRPr>
      </a:lvl8pPr>
      <a:lvl9pPr marL="1828800" algn="l" rtl="0" fontAlgn="base">
        <a:spcBef>
          <a:spcPct val="0"/>
        </a:spcBef>
        <a:spcAft>
          <a:spcPct val="0"/>
        </a:spcAft>
        <a:defRPr sz="4400">
          <a:solidFill>
            <a:schemeClr val="bg1"/>
          </a:solidFill>
          <a:latin typeface="Arial" charset="0"/>
        </a:defRPr>
      </a:lvl9pPr>
    </p:titleStyle>
    <p:bodyStyle>
      <a:lvl1pPr marL="342900" indent="-342900" algn="l" rtl="0" eaLnBrk="0" fontAlgn="base" hangingPunct="0">
        <a:spcBef>
          <a:spcPct val="20000"/>
        </a:spcBef>
        <a:spcAft>
          <a:spcPct val="0"/>
        </a:spcAft>
        <a:buChar char="•"/>
        <a:defRPr sz="3200">
          <a:solidFill>
            <a:srgbClr val="000046"/>
          </a:solidFill>
          <a:latin typeface="+mn-lt"/>
          <a:ea typeface="+mn-ea"/>
          <a:cs typeface="+mn-cs"/>
        </a:defRPr>
      </a:lvl1pPr>
      <a:lvl2pPr marL="742950" indent="-285750" algn="l" rtl="0" eaLnBrk="0" fontAlgn="base" hangingPunct="0">
        <a:spcBef>
          <a:spcPct val="20000"/>
        </a:spcBef>
        <a:spcAft>
          <a:spcPct val="0"/>
        </a:spcAft>
        <a:buChar char="–"/>
        <a:defRPr sz="3200">
          <a:solidFill>
            <a:srgbClr val="000046"/>
          </a:solidFill>
          <a:latin typeface="+mn-lt"/>
        </a:defRPr>
      </a:lvl2pPr>
      <a:lvl3pPr marL="1143000" indent="-228600" algn="l" rtl="0" eaLnBrk="0" fontAlgn="base" hangingPunct="0">
        <a:spcBef>
          <a:spcPct val="20000"/>
        </a:spcBef>
        <a:spcAft>
          <a:spcPct val="0"/>
        </a:spcAft>
        <a:buChar char="•"/>
        <a:defRPr sz="2800">
          <a:solidFill>
            <a:srgbClr val="000046"/>
          </a:solidFill>
          <a:latin typeface="+mn-lt"/>
        </a:defRPr>
      </a:lvl3pPr>
      <a:lvl4pPr marL="1600200" indent="-228600" algn="l" rtl="0" eaLnBrk="0" fontAlgn="base" hangingPunct="0">
        <a:spcBef>
          <a:spcPct val="20000"/>
        </a:spcBef>
        <a:spcAft>
          <a:spcPct val="0"/>
        </a:spcAft>
        <a:buChar char="–"/>
        <a:defRPr sz="2800">
          <a:solidFill>
            <a:srgbClr val="000046"/>
          </a:solidFill>
          <a:latin typeface="+mn-lt"/>
        </a:defRPr>
      </a:lvl4pPr>
      <a:lvl5pPr marL="2057400" indent="-228600" algn="l" rtl="0" eaLnBrk="0" fontAlgn="base" hangingPunct="0">
        <a:spcBef>
          <a:spcPct val="20000"/>
        </a:spcBef>
        <a:spcAft>
          <a:spcPct val="0"/>
        </a:spcAft>
        <a:buChar char="»"/>
        <a:defRPr sz="2800">
          <a:solidFill>
            <a:srgbClr val="000046"/>
          </a:solidFill>
          <a:latin typeface="+mn-lt"/>
        </a:defRPr>
      </a:lvl5pPr>
      <a:lvl6pPr marL="2514600" indent="-228600" algn="l" rtl="0" fontAlgn="base">
        <a:spcBef>
          <a:spcPct val="20000"/>
        </a:spcBef>
        <a:spcAft>
          <a:spcPct val="0"/>
        </a:spcAft>
        <a:buChar char="»"/>
        <a:defRPr sz="2800">
          <a:solidFill>
            <a:srgbClr val="000046"/>
          </a:solidFill>
          <a:latin typeface="+mn-lt"/>
        </a:defRPr>
      </a:lvl6pPr>
      <a:lvl7pPr marL="2971800" indent="-228600" algn="l" rtl="0" fontAlgn="base">
        <a:spcBef>
          <a:spcPct val="20000"/>
        </a:spcBef>
        <a:spcAft>
          <a:spcPct val="0"/>
        </a:spcAft>
        <a:buChar char="»"/>
        <a:defRPr sz="2800">
          <a:solidFill>
            <a:srgbClr val="000046"/>
          </a:solidFill>
          <a:latin typeface="+mn-lt"/>
        </a:defRPr>
      </a:lvl7pPr>
      <a:lvl8pPr marL="3429000" indent="-228600" algn="l" rtl="0" fontAlgn="base">
        <a:spcBef>
          <a:spcPct val="20000"/>
        </a:spcBef>
        <a:spcAft>
          <a:spcPct val="0"/>
        </a:spcAft>
        <a:buChar char="»"/>
        <a:defRPr sz="2800">
          <a:solidFill>
            <a:srgbClr val="000046"/>
          </a:solidFill>
          <a:latin typeface="+mn-lt"/>
        </a:defRPr>
      </a:lvl8pPr>
      <a:lvl9pPr marL="3886200" indent="-228600" algn="l" rtl="0" fontAlgn="base">
        <a:spcBef>
          <a:spcPct val="20000"/>
        </a:spcBef>
        <a:spcAft>
          <a:spcPct val="0"/>
        </a:spcAft>
        <a:buChar char="»"/>
        <a:defRPr sz="2800">
          <a:solidFill>
            <a:srgbClr val="000046"/>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slideLayout" Target="../slideLayouts/slideLayout7.xml"/><Relationship Id="rId1" Type="http://schemas.openxmlformats.org/officeDocument/2006/relationships/tags" Target="../tags/tag13.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7.xml"/><Relationship Id="rId1" Type="http://schemas.openxmlformats.org/officeDocument/2006/relationships/tags" Target="../tags/tag14.xml"/><Relationship Id="rId4" Type="http://schemas.openxmlformats.org/officeDocument/2006/relationships/chart" Target="../charts/chart3.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7.xml"/><Relationship Id="rId1" Type="http://schemas.openxmlformats.org/officeDocument/2006/relationships/tags" Target="../tags/tag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7.xml"/><Relationship Id="rId5" Type="http://schemas.openxmlformats.org/officeDocument/2006/relationships/chart" Target="../charts/chart7.xml"/><Relationship Id="rId4" Type="http://schemas.openxmlformats.org/officeDocument/2006/relationships/chart" Target="../charts/chart6.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8.xml"/></Relationships>
</file>

<file path=ppt/slides/_rels/slide21.xml.rels><?xml version="1.0" encoding="UTF-8" standalone="yes"?>
<Relationships xmlns="http://schemas.openxmlformats.org/package/2006/relationships"><Relationship Id="rId3" Type="http://schemas.openxmlformats.org/officeDocument/2006/relationships/hyperlink" Target="https://www.indiacoffee.org/" TargetMode="External"/><Relationship Id="rId2" Type="http://schemas.openxmlformats.org/officeDocument/2006/relationships/slideLayout" Target="../slideLayouts/slideLayout7.xml"/><Relationship Id="rId1" Type="http://schemas.openxmlformats.org/officeDocument/2006/relationships/tags" Target="../tags/tag19.xml"/><Relationship Id="rId6" Type="http://schemas.openxmlformats.org/officeDocument/2006/relationships/hyperlink" Target="https://www.deccanherald.com/business/coffee-gaining-ground-in-india-among-genz-report-780362.html" TargetMode="External"/><Relationship Id="rId5" Type="http://schemas.openxmlformats.org/officeDocument/2006/relationships/hyperlink" Target="https://thisismold.com/process/manufacture/coffee-in-the-cup-roasting-and-brewing-in-indian-coffee-culture" TargetMode="External"/><Relationship Id="rId4" Type="http://schemas.openxmlformats.org/officeDocument/2006/relationships/hyperlink" Target="https://www.newindianexpress.com/thesundaystandard/2019/sep/08/the-indian-consumer-is-embracing-a-new-wave-of-coffee--2030441.html" TargetMode="Externa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Subtitle 13"/>
          <p:cNvSpPr>
            <a:spLocks noGrp="1" noChangeArrowheads="1"/>
          </p:cNvSpPr>
          <p:nvPr>
            <p:ph type="subTitle" idx="1"/>
          </p:nvPr>
        </p:nvSpPr>
        <p:spPr>
          <a:xfrm>
            <a:off x="1997612" y="4962903"/>
            <a:ext cx="9910278" cy="1672024"/>
          </a:xfrm>
        </p:spPr>
        <p:txBody>
          <a:bodyPr anchor="ctr"/>
          <a:lstStyle/>
          <a:p>
            <a:r>
              <a:rPr lang="en-US" altLang="en-US" sz="4400" dirty="0"/>
              <a:t>Data Science: Project </a:t>
            </a:r>
          </a:p>
        </p:txBody>
      </p:sp>
    </p:spTree>
    <p:custDataLst>
      <p:tags r:id="rId1"/>
    </p:custData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959BF-4F3A-4B2F-9E59-8A7A460F95AF}"/>
              </a:ext>
            </a:extLst>
          </p:cNvPr>
          <p:cNvSpPr>
            <a:spLocks noGrp="1"/>
          </p:cNvSpPr>
          <p:nvPr>
            <p:ph type="title"/>
          </p:nvPr>
        </p:nvSpPr>
        <p:spPr/>
        <p:txBody>
          <a:bodyPr/>
          <a:lstStyle/>
          <a:p>
            <a:r>
              <a:rPr lang="en-GB" dirty="0"/>
              <a:t>Context</a:t>
            </a:r>
          </a:p>
        </p:txBody>
      </p:sp>
      <p:sp>
        <p:nvSpPr>
          <p:cNvPr id="3" name="Content Placeholder 2">
            <a:extLst>
              <a:ext uri="{FF2B5EF4-FFF2-40B4-BE49-F238E27FC236}">
                <a16:creationId xmlns:a16="http://schemas.microsoft.com/office/drawing/2014/main" id="{80F45589-194F-442B-A83F-2E42238E7AF5}"/>
              </a:ext>
            </a:extLst>
          </p:cNvPr>
          <p:cNvSpPr>
            <a:spLocks noGrp="1"/>
          </p:cNvSpPr>
          <p:nvPr>
            <p:ph idx="1"/>
          </p:nvPr>
        </p:nvSpPr>
        <p:spPr/>
        <p:txBody>
          <a:bodyPr anchor="ctr"/>
          <a:lstStyle/>
          <a:p>
            <a:pPr marL="0" indent="0">
              <a:buNone/>
            </a:pPr>
            <a:r>
              <a:rPr lang="en-GB" sz="2000" dirty="0"/>
              <a:t>The market is divided into two types of ground coffee, the sales get affected as per the knowledge of beans, one’s personal taste, and cost. </a:t>
            </a:r>
          </a:p>
          <a:p>
            <a:pPr marL="0" indent="0">
              <a:buNone/>
            </a:pPr>
            <a:r>
              <a:rPr lang="en-GB" sz="2000" dirty="0"/>
              <a:t>These beans are roasted in Light, dark, medium and medium dark roast. </a:t>
            </a:r>
          </a:p>
          <a:p>
            <a:pPr marL="0" indent="0">
              <a:buNone/>
            </a:pPr>
            <a:endParaRPr lang="en-GB" sz="2000" dirty="0"/>
          </a:p>
          <a:p>
            <a:pPr algn="l"/>
            <a:r>
              <a:rPr lang="en-US" sz="2000" b="0" i="0" dirty="0">
                <a:solidFill>
                  <a:srgbClr val="000000"/>
                </a:solidFill>
                <a:effectLst/>
                <a:latin typeface="-apple-system"/>
              </a:rPr>
              <a:t>Arabica - beans tend to have a sweeter, softer taste, with tones of sugar, fruit, and berries. Their acidity is higher, with that winey taste. </a:t>
            </a:r>
            <a:r>
              <a:rPr lang="en-US" sz="2000" dirty="0">
                <a:solidFill>
                  <a:srgbClr val="000000"/>
                </a:solidFill>
                <a:latin typeface="-apple-system"/>
              </a:rPr>
              <a:t>It is </a:t>
            </a:r>
            <a:r>
              <a:rPr lang="en-US" sz="2000" b="0" i="0" dirty="0">
                <a:solidFill>
                  <a:srgbClr val="000000"/>
                </a:solidFill>
                <a:effectLst/>
                <a:latin typeface="-apple-system"/>
              </a:rPr>
              <a:t>pricier. </a:t>
            </a:r>
          </a:p>
          <a:p>
            <a:pPr algn="l"/>
            <a:r>
              <a:rPr lang="en-US" sz="2000" b="0" i="0" dirty="0">
                <a:solidFill>
                  <a:srgbClr val="000000"/>
                </a:solidFill>
                <a:effectLst/>
                <a:latin typeface="-apple-system"/>
              </a:rPr>
              <a:t>Robusta- has a stronger, harsher taste, with a grain-like overtone and peanutty aftertaste. They contain twice as much caffeine as arabica beans, and they are generally considered to be of inferior quality compared to arabica.</a:t>
            </a:r>
          </a:p>
          <a:p>
            <a:pPr marL="0" indent="0">
              <a:buNone/>
            </a:pPr>
            <a:endParaRPr lang="en-GB" dirty="0"/>
          </a:p>
        </p:txBody>
      </p:sp>
    </p:spTree>
    <p:custDataLst>
      <p:tags r:id="rId1"/>
    </p:custDataLst>
    <p:extLst>
      <p:ext uri="{BB962C8B-B14F-4D97-AF65-F5344CB8AC3E}">
        <p14:creationId xmlns:p14="http://schemas.microsoft.com/office/powerpoint/2010/main" val="946323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F7579-DDC4-F0B9-FF18-A81D96D5F7D7}"/>
              </a:ext>
            </a:extLst>
          </p:cNvPr>
          <p:cNvSpPr>
            <a:spLocks noGrp="1"/>
          </p:cNvSpPr>
          <p:nvPr>
            <p:ph type="title"/>
          </p:nvPr>
        </p:nvSpPr>
        <p:spPr/>
        <p:txBody>
          <a:bodyPr/>
          <a:lstStyle/>
          <a:p>
            <a:r>
              <a:rPr lang="en-US" dirty="0"/>
              <a:t>Context</a:t>
            </a:r>
            <a:endParaRPr lang="en-IN" dirty="0"/>
          </a:p>
        </p:txBody>
      </p:sp>
      <p:sp>
        <p:nvSpPr>
          <p:cNvPr id="3" name="Content Placeholder 2">
            <a:extLst>
              <a:ext uri="{FF2B5EF4-FFF2-40B4-BE49-F238E27FC236}">
                <a16:creationId xmlns:a16="http://schemas.microsoft.com/office/drawing/2014/main" id="{C46A12F7-6967-A371-8AA0-B497785D3067}"/>
              </a:ext>
            </a:extLst>
          </p:cNvPr>
          <p:cNvSpPr>
            <a:spLocks noGrp="1"/>
          </p:cNvSpPr>
          <p:nvPr>
            <p:ph idx="1"/>
          </p:nvPr>
        </p:nvSpPr>
        <p:spPr/>
        <p:txBody>
          <a:bodyPr/>
          <a:lstStyle/>
          <a:p>
            <a:pPr marL="0" indent="0">
              <a:buNone/>
            </a:pPr>
            <a:r>
              <a:rPr lang="en-US" sz="2000" dirty="0"/>
              <a:t>Data was gathered and cleaned in Excel- </a:t>
            </a:r>
          </a:p>
          <a:p>
            <a:pPr marL="0" indent="0">
              <a:buNone/>
            </a:pPr>
            <a:r>
              <a:rPr lang="en-US" sz="2000" dirty="0"/>
              <a:t>Sales of the ground coffee- </a:t>
            </a:r>
          </a:p>
          <a:p>
            <a:pPr marL="0" indent="0">
              <a:buNone/>
            </a:pPr>
            <a:endParaRPr lang="en-IN" dirty="0"/>
          </a:p>
        </p:txBody>
      </p:sp>
      <p:pic>
        <p:nvPicPr>
          <p:cNvPr id="5" name="Picture 4">
            <a:extLst>
              <a:ext uri="{FF2B5EF4-FFF2-40B4-BE49-F238E27FC236}">
                <a16:creationId xmlns:a16="http://schemas.microsoft.com/office/drawing/2014/main" id="{F65D38E0-53EF-DF95-016E-193EE24B2CF8}"/>
              </a:ext>
            </a:extLst>
          </p:cNvPr>
          <p:cNvPicPr>
            <a:picLocks noChangeAspect="1"/>
          </p:cNvPicPr>
          <p:nvPr/>
        </p:nvPicPr>
        <p:blipFill>
          <a:blip r:embed="rId2"/>
          <a:stretch>
            <a:fillRect/>
          </a:stretch>
        </p:blipFill>
        <p:spPr>
          <a:xfrm>
            <a:off x="841211" y="2216714"/>
            <a:ext cx="10415443" cy="961273"/>
          </a:xfrm>
          <a:prstGeom prst="rect">
            <a:avLst/>
          </a:prstGeom>
        </p:spPr>
      </p:pic>
      <p:graphicFrame>
        <p:nvGraphicFramePr>
          <p:cNvPr id="8" name="Chart 7">
            <a:extLst>
              <a:ext uri="{FF2B5EF4-FFF2-40B4-BE49-F238E27FC236}">
                <a16:creationId xmlns:a16="http://schemas.microsoft.com/office/drawing/2014/main" id="{890A9C4E-74C9-64A7-7449-7EA263ABFD89}"/>
              </a:ext>
            </a:extLst>
          </p:cNvPr>
          <p:cNvGraphicFramePr>
            <a:graphicFrameLocks/>
          </p:cNvGraphicFramePr>
          <p:nvPr>
            <p:extLst>
              <p:ext uri="{D42A27DB-BD31-4B8C-83A1-F6EECF244321}">
                <p14:modId xmlns:p14="http://schemas.microsoft.com/office/powerpoint/2010/main" val="3165053529"/>
              </p:ext>
            </p:extLst>
          </p:nvPr>
        </p:nvGraphicFramePr>
        <p:xfrm>
          <a:off x="3762932" y="3769659"/>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00159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1B6B98-C106-4104-B195-CBD2F29FE6A7}"/>
              </a:ext>
            </a:extLst>
          </p:cNvPr>
          <p:cNvSpPr>
            <a:spLocks noGrp="1"/>
          </p:cNvSpPr>
          <p:nvPr>
            <p:ph type="title"/>
          </p:nvPr>
        </p:nvSpPr>
        <p:spPr/>
        <p:txBody>
          <a:bodyPr/>
          <a:lstStyle/>
          <a:p>
            <a:r>
              <a:rPr lang="en-GB" dirty="0"/>
              <a:t>Purpose of the Study</a:t>
            </a:r>
          </a:p>
        </p:txBody>
      </p:sp>
      <p:sp>
        <p:nvSpPr>
          <p:cNvPr id="5" name="Content Placeholder 4">
            <a:extLst>
              <a:ext uri="{FF2B5EF4-FFF2-40B4-BE49-F238E27FC236}">
                <a16:creationId xmlns:a16="http://schemas.microsoft.com/office/drawing/2014/main" id="{64F3F112-17B8-4B2C-810E-057BC3E98227}"/>
              </a:ext>
            </a:extLst>
          </p:cNvPr>
          <p:cNvSpPr>
            <a:spLocks noGrp="1"/>
          </p:cNvSpPr>
          <p:nvPr>
            <p:ph idx="1"/>
          </p:nvPr>
        </p:nvSpPr>
        <p:spPr/>
        <p:txBody>
          <a:bodyPr anchor="ctr"/>
          <a:lstStyle/>
          <a:p>
            <a:pPr marL="514350" indent="-514350">
              <a:lnSpc>
                <a:spcPct val="110000"/>
              </a:lnSpc>
              <a:spcBef>
                <a:spcPts val="0"/>
              </a:spcBef>
              <a:spcAft>
                <a:spcPts val="1000"/>
              </a:spcAft>
              <a:buAutoNum type="arabicPeriod"/>
            </a:pPr>
            <a:r>
              <a:rPr lang="en-US" sz="2000" dirty="0"/>
              <a:t>To understand to study data for a business</a:t>
            </a:r>
          </a:p>
          <a:p>
            <a:pPr marL="514350" indent="-514350">
              <a:lnSpc>
                <a:spcPct val="110000"/>
              </a:lnSpc>
              <a:spcBef>
                <a:spcPts val="0"/>
              </a:spcBef>
              <a:spcAft>
                <a:spcPts val="1000"/>
              </a:spcAft>
              <a:buAutoNum type="arabicPeriod"/>
            </a:pPr>
            <a:r>
              <a:rPr lang="en-US" sz="2000" dirty="0"/>
              <a:t>Understanding the market and its trend</a:t>
            </a:r>
          </a:p>
          <a:p>
            <a:pPr marL="514350" indent="-514350">
              <a:lnSpc>
                <a:spcPct val="110000"/>
              </a:lnSpc>
              <a:spcBef>
                <a:spcPts val="0"/>
              </a:spcBef>
              <a:spcAft>
                <a:spcPts val="1000"/>
              </a:spcAft>
              <a:buAutoNum type="arabicPeriod"/>
            </a:pPr>
            <a:r>
              <a:rPr lang="en-US" sz="2000" dirty="0"/>
              <a:t>Purpose of the study of the topic is to understand the growing sales in the past year on a certain section of a product- Ground coffee. </a:t>
            </a:r>
          </a:p>
        </p:txBody>
      </p:sp>
    </p:spTree>
    <p:custDataLst>
      <p:tags r:id="rId1"/>
    </p:custDataLst>
    <p:extLst>
      <p:ext uri="{BB962C8B-B14F-4D97-AF65-F5344CB8AC3E}">
        <p14:creationId xmlns:p14="http://schemas.microsoft.com/office/powerpoint/2010/main" val="34082844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1B6B98-C106-4104-B195-CBD2F29FE6A7}"/>
              </a:ext>
            </a:extLst>
          </p:cNvPr>
          <p:cNvSpPr>
            <a:spLocks noGrp="1"/>
          </p:cNvSpPr>
          <p:nvPr>
            <p:ph type="title"/>
          </p:nvPr>
        </p:nvSpPr>
        <p:spPr/>
        <p:txBody>
          <a:bodyPr/>
          <a:lstStyle/>
          <a:p>
            <a:r>
              <a:rPr lang="en-GB" dirty="0"/>
              <a:t>Project Description</a:t>
            </a:r>
          </a:p>
        </p:txBody>
      </p:sp>
      <p:sp>
        <p:nvSpPr>
          <p:cNvPr id="5" name="Content Placeholder 4">
            <a:extLst>
              <a:ext uri="{FF2B5EF4-FFF2-40B4-BE49-F238E27FC236}">
                <a16:creationId xmlns:a16="http://schemas.microsoft.com/office/drawing/2014/main" id="{64F3F112-17B8-4B2C-810E-057BC3E98227}"/>
              </a:ext>
            </a:extLst>
          </p:cNvPr>
          <p:cNvSpPr>
            <a:spLocks noGrp="1"/>
          </p:cNvSpPr>
          <p:nvPr>
            <p:ph idx="1"/>
          </p:nvPr>
        </p:nvSpPr>
        <p:spPr>
          <a:xfrm>
            <a:off x="304800" y="1073716"/>
            <a:ext cx="10951854" cy="5551713"/>
          </a:xfrm>
        </p:spPr>
        <p:txBody>
          <a:bodyPr anchor="ctr"/>
          <a:lstStyle/>
          <a:p>
            <a:pPr marL="0" indent="0">
              <a:lnSpc>
                <a:spcPct val="110000"/>
              </a:lnSpc>
              <a:spcBef>
                <a:spcPts val="0"/>
              </a:spcBef>
              <a:spcAft>
                <a:spcPts val="1000"/>
              </a:spcAft>
              <a:buNone/>
            </a:pPr>
            <a:r>
              <a:rPr lang="en-US" sz="2000" dirty="0"/>
              <a:t>Ground coffee is widely grown in different regions before going for production or exported to other countries. </a:t>
            </a:r>
          </a:p>
          <a:p>
            <a:pPr marL="0" indent="0">
              <a:lnSpc>
                <a:spcPct val="110000"/>
              </a:lnSpc>
              <a:spcBef>
                <a:spcPts val="0"/>
              </a:spcBef>
              <a:spcAft>
                <a:spcPts val="1000"/>
              </a:spcAft>
              <a:buNone/>
            </a:pPr>
            <a:r>
              <a:rPr lang="en-US" sz="2000" dirty="0"/>
              <a:t>Here is the background on the ground coffee production in 2021, that is the base before moving to the sales of the product.</a:t>
            </a:r>
          </a:p>
          <a:p>
            <a:pPr marL="0" indent="0">
              <a:lnSpc>
                <a:spcPct val="110000"/>
              </a:lnSpc>
              <a:spcBef>
                <a:spcPts val="0"/>
              </a:spcBef>
              <a:spcAft>
                <a:spcPts val="1000"/>
              </a:spcAft>
              <a:buNone/>
            </a:pPr>
            <a:endParaRPr lang="en-US" sz="2000" dirty="0"/>
          </a:p>
          <a:p>
            <a:pPr marL="0" indent="0">
              <a:lnSpc>
                <a:spcPct val="110000"/>
              </a:lnSpc>
              <a:spcBef>
                <a:spcPts val="0"/>
              </a:spcBef>
              <a:spcAft>
                <a:spcPts val="1000"/>
              </a:spcAft>
              <a:buNone/>
            </a:pPr>
            <a:endParaRPr lang="en-US" sz="2000" dirty="0"/>
          </a:p>
          <a:p>
            <a:pPr marL="0" indent="0">
              <a:lnSpc>
                <a:spcPct val="110000"/>
              </a:lnSpc>
              <a:spcBef>
                <a:spcPts val="0"/>
              </a:spcBef>
              <a:spcAft>
                <a:spcPts val="1000"/>
              </a:spcAft>
              <a:buNone/>
            </a:pPr>
            <a:endParaRPr lang="en-US" sz="2000" dirty="0"/>
          </a:p>
          <a:p>
            <a:pPr marL="0" indent="0">
              <a:lnSpc>
                <a:spcPct val="110000"/>
              </a:lnSpc>
              <a:spcBef>
                <a:spcPts val="0"/>
              </a:spcBef>
              <a:spcAft>
                <a:spcPts val="1000"/>
              </a:spcAft>
              <a:buNone/>
            </a:pPr>
            <a:endParaRPr lang="en-US" sz="2000" dirty="0"/>
          </a:p>
          <a:p>
            <a:pPr marL="0" indent="0">
              <a:lnSpc>
                <a:spcPct val="110000"/>
              </a:lnSpc>
              <a:spcBef>
                <a:spcPts val="0"/>
              </a:spcBef>
              <a:spcAft>
                <a:spcPts val="1000"/>
              </a:spcAft>
              <a:buNone/>
            </a:pPr>
            <a:endParaRPr lang="en-US" sz="2000" dirty="0"/>
          </a:p>
          <a:p>
            <a:pPr marL="0" indent="0">
              <a:lnSpc>
                <a:spcPct val="110000"/>
              </a:lnSpc>
              <a:spcBef>
                <a:spcPts val="0"/>
              </a:spcBef>
              <a:spcAft>
                <a:spcPts val="1000"/>
              </a:spcAft>
              <a:buNone/>
            </a:pPr>
            <a:endParaRPr lang="en-US" sz="2000" dirty="0"/>
          </a:p>
          <a:p>
            <a:pPr marL="0" indent="0">
              <a:lnSpc>
                <a:spcPct val="110000"/>
              </a:lnSpc>
              <a:spcBef>
                <a:spcPts val="0"/>
              </a:spcBef>
              <a:spcAft>
                <a:spcPts val="1000"/>
              </a:spcAft>
              <a:buNone/>
            </a:pPr>
            <a:r>
              <a:rPr lang="en-US" sz="2000" dirty="0"/>
              <a:t> </a:t>
            </a:r>
          </a:p>
          <a:p>
            <a:pPr marL="0" indent="0">
              <a:lnSpc>
                <a:spcPct val="110000"/>
              </a:lnSpc>
              <a:spcBef>
                <a:spcPts val="0"/>
              </a:spcBef>
              <a:spcAft>
                <a:spcPts val="1000"/>
              </a:spcAft>
              <a:buNone/>
            </a:pPr>
            <a:endParaRPr lang="en-US" sz="2000" dirty="0"/>
          </a:p>
        </p:txBody>
      </p:sp>
      <p:graphicFrame>
        <p:nvGraphicFramePr>
          <p:cNvPr id="6" name="Chart 5">
            <a:extLst>
              <a:ext uri="{FF2B5EF4-FFF2-40B4-BE49-F238E27FC236}">
                <a16:creationId xmlns:a16="http://schemas.microsoft.com/office/drawing/2014/main" id="{4B9DB13F-A463-21F8-E5AC-7C6B566D9FD0}"/>
              </a:ext>
            </a:extLst>
          </p:cNvPr>
          <p:cNvGraphicFramePr>
            <a:graphicFrameLocks/>
          </p:cNvGraphicFramePr>
          <p:nvPr>
            <p:extLst>
              <p:ext uri="{D42A27DB-BD31-4B8C-83A1-F6EECF244321}">
                <p14:modId xmlns:p14="http://schemas.microsoft.com/office/powerpoint/2010/main" val="844951517"/>
              </p:ext>
            </p:extLst>
          </p:nvPr>
        </p:nvGraphicFramePr>
        <p:xfrm>
          <a:off x="3747247" y="4114800"/>
          <a:ext cx="4572000" cy="2743200"/>
        </p:xfrm>
        <a:graphic>
          <a:graphicData uri="http://schemas.openxmlformats.org/drawingml/2006/chart">
            <c:chart xmlns:c="http://schemas.openxmlformats.org/drawingml/2006/chart" xmlns:r="http://schemas.openxmlformats.org/officeDocument/2006/relationships" r:id="rId3"/>
          </a:graphicData>
        </a:graphic>
      </p:graphicFrame>
      <p:pic>
        <p:nvPicPr>
          <p:cNvPr id="3" name="Picture 2">
            <a:extLst>
              <a:ext uri="{FF2B5EF4-FFF2-40B4-BE49-F238E27FC236}">
                <a16:creationId xmlns:a16="http://schemas.microsoft.com/office/drawing/2014/main" id="{ED2E0363-B3E1-9D17-6441-F5EE3801172F}"/>
              </a:ext>
            </a:extLst>
          </p:cNvPr>
          <p:cNvPicPr>
            <a:picLocks noChangeAspect="1"/>
          </p:cNvPicPr>
          <p:nvPr/>
        </p:nvPicPr>
        <p:blipFill>
          <a:blip r:embed="rId4"/>
          <a:stretch>
            <a:fillRect/>
          </a:stretch>
        </p:blipFill>
        <p:spPr>
          <a:xfrm>
            <a:off x="2805953" y="3122519"/>
            <a:ext cx="6006773" cy="759710"/>
          </a:xfrm>
          <a:prstGeom prst="rect">
            <a:avLst/>
          </a:prstGeom>
        </p:spPr>
      </p:pic>
    </p:spTree>
    <p:custDataLst>
      <p:tags r:id="rId1"/>
    </p:custDataLst>
    <p:extLst>
      <p:ext uri="{BB962C8B-B14F-4D97-AF65-F5344CB8AC3E}">
        <p14:creationId xmlns:p14="http://schemas.microsoft.com/office/powerpoint/2010/main" val="849766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959BF-4F3A-4B2F-9E59-8A7A460F95AF}"/>
              </a:ext>
            </a:extLst>
          </p:cNvPr>
          <p:cNvSpPr>
            <a:spLocks noGrp="1"/>
          </p:cNvSpPr>
          <p:nvPr>
            <p:ph type="title"/>
          </p:nvPr>
        </p:nvSpPr>
        <p:spPr/>
        <p:txBody>
          <a:bodyPr/>
          <a:lstStyle/>
          <a:p>
            <a:r>
              <a:rPr lang="en-GB" dirty="0"/>
              <a:t>Project Description: Hypothesis</a:t>
            </a:r>
          </a:p>
        </p:txBody>
      </p:sp>
      <p:sp>
        <p:nvSpPr>
          <p:cNvPr id="3" name="Content Placeholder 2">
            <a:extLst>
              <a:ext uri="{FF2B5EF4-FFF2-40B4-BE49-F238E27FC236}">
                <a16:creationId xmlns:a16="http://schemas.microsoft.com/office/drawing/2014/main" id="{80F45589-194F-442B-A83F-2E42238E7AF5}"/>
              </a:ext>
            </a:extLst>
          </p:cNvPr>
          <p:cNvSpPr>
            <a:spLocks noGrp="1"/>
          </p:cNvSpPr>
          <p:nvPr>
            <p:ph idx="1"/>
          </p:nvPr>
        </p:nvSpPr>
        <p:spPr/>
        <p:txBody>
          <a:bodyPr anchor="ctr"/>
          <a:lstStyle/>
          <a:p>
            <a:pPr marL="514350" indent="-514350">
              <a:buAutoNum type="arabicPeriod"/>
            </a:pPr>
            <a:r>
              <a:rPr lang="en-GB" sz="2000" dirty="0"/>
              <a:t>Social media has impacted sales to a higher extent.</a:t>
            </a:r>
          </a:p>
          <a:p>
            <a:pPr marL="514350" indent="-514350">
              <a:buAutoNum type="arabicPeriod"/>
            </a:pPr>
            <a:r>
              <a:rPr lang="en-GB" sz="2000" dirty="0"/>
              <a:t>There has been more awareness and knowledge explored during the pandemic of gourmet coffee at home. </a:t>
            </a:r>
          </a:p>
          <a:p>
            <a:pPr marL="514350" indent="-514350">
              <a:buAutoNum type="arabicPeriod"/>
            </a:pPr>
            <a:r>
              <a:rPr lang="en-GB" sz="2000" dirty="0"/>
              <a:t>The highest sale and production of ground coffee in India increased in 2021 and keep on moving forward at present. </a:t>
            </a:r>
          </a:p>
          <a:p>
            <a:pPr marL="514350" indent="-514350">
              <a:buAutoNum type="arabicPeriod"/>
            </a:pPr>
            <a:r>
              <a:rPr lang="en-GB" sz="2000" dirty="0"/>
              <a:t>The sales of equipment got impacted by the rise in demand for ground coffee in different forms- roasted beans and powder. </a:t>
            </a:r>
          </a:p>
          <a:p>
            <a:pPr marL="514350" indent="-514350">
              <a:buAutoNum type="arabicPeriod"/>
            </a:pPr>
            <a:r>
              <a:rPr lang="en-GB" sz="2000" dirty="0"/>
              <a:t>Indian market is increasing it shares in International market and exporting.</a:t>
            </a:r>
          </a:p>
          <a:p>
            <a:pPr marL="514350" indent="-514350">
              <a:buAutoNum type="arabicPeriod"/>
            </a:pPr>
            <a:endParaRPr lang="en-GB" sz="2000" dirty="0"/>
          </a:p>
          <a:p>
            <a:pPr marL="514350" indent="-514350">
              <a:buAutoNum type="arabicPeriod"/>
            </a:pPr>
            <a:endParaRPr lang="en-GB" sz="2000" dirty="0"/>
          </a:p>
          <a:p>
            <a:pPr marL="514350" indent="-514350">
              <a:buAutoNum type="arabicPeriod"/>
            </a:pPr>
            <a:endParaRPr lang="en-GB" sz="2000" dirty="0"/>
          </a:p>
          <a:p>
            <a:pPr marL="514350" indent="-514350">
              <a:buAutoNum type="arabicPeriod"/>
            </a:pPr>
            <a:endParaRPr lang="en-GB" sz="2000" dirty="0"/>
          </a:p>
          <a:p>
            <a:pPr marL="514350" indent="-514350">
              <a:buAutoNum type="arabicPeriod"/>
            </a:pPr>
            <a:r>
              <a:rPr lang="en-GB" sz="2000" dirty="0"/>
              <a:t> </a:t>
            </a:r>
          </a:p>
          <a:p>
            <a:pPr marL="514350" indent="-514350">
              <a:buAutoNum type="arabicPeriod"/>
            </a:pPr>
            <a:endParaRPr lang="en-GB" dirty="0"/>
          </a:p>
          <a:p>
            <a:pPr marL="0" indent="0">
              <a:buNone/>
            </a:pPr>
            <a:endParaRPr lang="en-GB" dirty="0"/>
          </a:p>
        </p:txBody>
      </p:sp>
      <p:pic>
        <p:nvPicPr>
          <p:cNvPr id="5" name="Picture 4">
            <a:extLst>
              <a:ext uri="{FF2B5EF4-FFF2-40B4-BE49-F238E27FC236}">
                <a16:creationId xmlns:a16="http://schemas.microsoft.com/office/drawing/2014/main" id="{2B887A92-D2C7-D6F9-37F2-5C3C3AF518AA}"/>
              </a:ext>
            </a:extLst>
          </p:cNvPr>
          <p:cNvPicPr>
            <a:picLocks noChangeAspect="1"/>
          </p:cNvPicPr>
          <p:nvPr/>
        </p:nvPicPr>
        <p:blipFill>
          <a:blip r:embed="rId3"/>
          <a:stretch>
            <a:fillRect/>
          </a:stretch>
        </p:blipFill>
        <p:spPr>
          <a:xfrm>
            <a:off x="304800" y="4952616"/>
            <a:ext cx="5143191" cy="768915"/>
          </a:xfrm>
          <a:prstGeom prst="rect">
            <a:avLst/>
          </a:prstGeom>
        </p:spPr>
      </p:pic>
      <p:graphicFrame>
        <p:nvGraphicFramePr>
          <p:cNvPr id="6" name="Chart 5">
            <a:extLst>
              <a:ext uri="{FF2B5EF4-FFF2-40B4-BE49-F238E27FC236}">
                <a16:creationId xmlns:a16="http://schemas.microsoft.com/office/drawing/2014/main" id="{688D7A5E-C087-B11E-875E-09068E30572E}"/>
              </a:ext>
            </a:extLst>
          </p:cNvPr>
          <p:cNvGraphicFramePr>
            <a:graphicFrameLocks/>
          </p:cNvGraphicFramePr>
          <p:nvPr>
            <p:extLst>
              <p:ext uri="{D42A27DB-BD31-4B8C-83A1-F6EECF244321}">
                <p14:modId xmlns:p14="http://schemas.microsoft.com/office/powerpoint/2010/main" val="2427146768"/>
              </p:ext>
            </p:extLst>
          </p:nvPr>
        </p:nvGraphicFramePr>
        <p:xfrm>
          <a:off x="6275294" y="4038600"/>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custDataLst>
      <p:tags r:id="rId1"/>
    </p:custDataLst>
    <p:extLst>
      <p:ext uri="{BB962C8B-B14F-4D97-AF65-F5344CB8AC3E}">
        <p14:creationId xmlns:p14="http://schemas.microsoft.com/office/powerpoint/2010/main" val="4170466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959BF-4F3A-4B2F-9E59-8A7A460F95AF}"/>
              </a:ext>
            </a:extLst>
          </p:cNvPr>
          <p:cNvSpPr>
            <a:spLocks noGrp="1"/>
          </p:cNvSpPr>
          <p:nvPr>
            <p:ph type="title"/>
          </p:nvPr>
        </p:nvSpPr>
        <p:spPr/>
        <p:txBody>
          <a:bodyPr/>
          <a:lstStyle/>
          <a:p>
            <a:r>
              <a:rPr lang="en-GB" dirty="0"/>
              <a:t>Project Description: Methods</a:t>
            </a:r>
          </a:p>
        </p:txBody>
      </p:sp>
      <p:sp>
        <p:nvSpPr>
          <p:cNvPr id="3" name="Content Placeholder 2">
            <a:extLst>
              <a:ext uri="{FF2B5EF4-FFF2-40B4-BE49-F238E27FC236}">
                <a16:creationId xmlns:a16="http://schemas.microsoft.com/office/drawing/2014/main" id="{80F45589-194F-442B-A83F-2E42238E7AF5}"/>
              </a:ext>
            </a:extLst>
          </p:cNvPr>
          <p:cNvSpPr>
            <a:spLocks noGrp="1"/>
          </p:cNvSpPr>
          <p:nvPr>
            <p:ph idx="1"/>
          </p:nvPr>
        </p:nvSpPr>
        <p:spPr>
          <a:xfrm>
            <a:off x="304800" y="1593669"/>
            <a:ext cx="10951854" cy="5551713"/>
          </a:xfrm>
        </p:spPr>
        <p:txBody>
          <a:bodyPr anchor="ctr"/>
          <a:lstStyle/>
          <a:p>
            <a:pPr marL="514350" indent="-514350">
              <a:buAutoNum type="arabicPeriod"/>
            </a:pPr>
            <a:r>
              <a:rPr lang="en-GB" sz="2000" dirty="0"/>
              <a:t>Principle- </a:t>
            </a:r>
          </a:p>
          <a:p>
            <a:pPr>
              <a:buFont typeface="Arial" panose="020B0604020202020204" pitchFamily="34" charset="0"/>
              <a:buChar char="•"/>
            </a:pPr>
            <a:r>
              <a:rPr lang="en-GB" sz="2000" dirty="0"/>
              <a:t>The data gathered from open sources needs to be authentic sources.</a:t>
            </a:r>
          </a:p>
          <a:p>
            <a:pPr marL="0" indent="0">
              <a:buNone/>
            </a:pPr>
            <a:r>
              <a:rPr lang="en-GB" sz="2000" dirty="0"/>
              <a:t> </a:t>
            </a:r>
          </a:p>
          <a:p>
            <a:pPr marL="0" indent="0">
              <a:buNone/>
            </a:pPr>
            <a:r>
              <a:rPr lang="en-GB" sz="2000" dirty="0"/>
              <a:t>2. Process- </a:t>
            </a:r>
          </a:p>
          <a:p>
            <a:r>
              <a:rPr lang="en-GB" sz="2000" dirty="0"/>
              <a:t> The data was cleaned to </a:t>
            </a:r>
            <a:r>
              <a:rPr lang="en-GB" sz="2000" dirty="0" err="1"/>
              <a:t>analyze</a:t>
            </a:r>
            <a:r>
              <a:rPr lang="en-GB" sz="2000" dirty="0"/>
              <a:t> </a:t>
            </a:r>
          </a:p>
          <a:p>
            <a:pPr marL="0" indent="0">
              <a:buNone/>
            </a:pPr>
            <a:endParaRPr lang="en-GB" sz="2000" dirty="0"/>
          </a:p>
          <a:p>
            <a:pPr marL="0" indent="0">
              <a:buNone/>
            </a:pPr>
            <a:r>
              <a:rPr lang="en-GB" sz="2000" dirty="0"/>
              <a:t>3. Tools- </a:t>
            </a:r>
          </a:p>
          <a:p>
            <a:r>
              <a:rPr lang="en-GB" sz="2000" dirty="0"/>
              <a:t>The tools used were excel to study the data</a:t>
            </a:r>
          </a:p>
          <a:p>
            <a:pPr marL="0" indent="0">
              <a:buNone/>
            </a:pPr>
            <a:endParaRPr lang="en-GB" sz="2000" dirty="0"/>
          </a:p>
          <a:p>
            <a:pPr marL="0" indent="0">
              <a:buNone/>
            </a:pPr>
            <a:r>
              <a:rPr lang="en-GB" sz="2000" dirty="0"/>
              <a:t>4. Execution- </a:t>
            </a:r>
          </a:p>
          <a:p>
            <a:r>
              <a:rPr lang="en-GB" sz="2000" dirty="0"/>
              <a:t> Visualisation of the data </a:t>
            </a:r>
          </a:p>
          <a:p>
            <a:pPr marL="0" indent="0">
              <a:buNone/>
            </a:pPr>
            <a:endParaRPr lang="en-GB" sz="2000" dirty="0"/>
          </a:p>
          <a:p>
            <a:pPr marL="0" indent="0">
              <a:buNone/>
            </a:pPr>
            <a:r>
              <a:rPr lang="en-GB" sz="2000" dirty="0"/>
              <a:t>5. Hypothesis and conclusion- </a:t>
            </a:r>
          </a:p>
          <a:p>
            <a:r>
              <a:rPr lang="en-GB" sz="2000" dirty="0"/>
              <a:t>Data supported analyses were made</a:t>
            </a:r>
          </a:p>
          <a:p>
            <a:r>
              <a:rPr lang="en-GB" sz="2000" dirty="0"/>
              <a:t>Understanding of product market and consumer</a:t>
            </a:r>
          </a:p>
          <a:p>
            <a:endParaRPr lang="en-GB" sz="2000" dirty="0"/>
          </a:p>
          <a:p>
            <a:pPr marL="0" indent="0">
              <a:buNone/>
            </a:pPr>
            <a:endParaRPr lang="en-GB" dirty="0"/>
          </a:p>
        </p:txBody>
      </p:sp>
    </p:spTree>
    <p:custDataLst>
      <p:tags r:id="rId1"/>
    </p:custDataLst>
    <p:extLst>
      <p:ext uri="{BB962C8B-B14F-4D97-AF65-F5344CB8AC3E}">
        <p14:creationId xmlns:p14="http://schemas.microsoft.com/office/powerpoint/2010/main" val="339789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1B6B98-C106-4104-B195-CBD2F29FE6A7}"/>
              </a:ext>
            </a:extLst>
          </p:cNvPr>
          <p:cNvSpPr>
            <a:spLocks noGrp="1"/>
          </p:cNvSpPr>
          <p:nvPr>
            <p:ph type="title"/>
          </p:nvPr>
        </p:nvSpPr>
        <p:spPr/>
        <p:txBody>
          <a:bodyPr/>
          <a:lstStyle/>
          <a:p>
            <a:r>
              <a:rPr lang="en-GB" dirty="0"/>
              <a:t>Project Description: Analysis</a:t>
            </a:r>
          </a:p>
        </p:txBody>
      </p:sp>
      <p:sp>
        <p:nvSpPr>
          <p:cNvPr id="5" name="Content Placeholder 4">
            <a:extLst>
              <a:ext uri="{FF2B5EF4-FFF2-40B4-BE49-F238E27FC236}">
                <a16:creationId xmlns:a16="http://schemas.microsoft.com/office/drawing/2014/main" id="{64F3F112-17B8-4B2C-810E-057BC3E98227}"/>
              </a:ext>
            </a:extLst>
          </p:cNvPr>
          <p:cNvSpPr>
            <a:spLocks noGrp="1"/>
          </p:cNvSpPr>
          <p:nvPr>
            <p:ph idx="1"/>
          </p:nvPr>
        </p:nvSpPr>
        <p:spPr/>
        <p:txBody>
          <a:bodyPr anchor="ctr"/>
          <a:lstStyle/>
          <a:p>
            <a:pPr marL="0" indent="0">
              <a:lnSpc>
                <a:spcPct val="110000"/>
              </a:lnSpc>
              <a:spcBef>
                <a:spcPts val="0"/>
              </a:spcBef>
              <a:spcAft>
                <a:spcPts val="1000"/>
              </a:spcAft>
              <a:buNone/>
            </a:pPr>
            <a:r>
              <a:rPr lang="en-US" sz="2000" dirty="0"/>
              <a:t>The product sales were </a:t>
            </a:r>
            <a:r>
              <a:rPr lang="en-US" sz="2000" dirty="0" err="1"/>
              <a:t>analysed</a:t>
            </a:r>
            <a:r>
              <a:rPr lang="en-US" sz="2000" dirty="0"/>
              <a:t> through its base which is the state-wise production across India. Most of the regions in Southern India are known for their climate and soil for growing coffee. Various such elements affect and impact in the sale of the ground coffee and where they are coming from. </a:t>
            </a:r>
          </a:p>
          <a:p>
            <a:pPr marL="0" indent="0">
              <a:lnSpc>
                <a:spcPct val="110000"/>
              </a:lnSpc>
              <a:spcBef>
                <a:spcPts val="0"/>
              </a:spcBef>
              <a:spcAft>
                <a:spcPts val="1000"/>
              </a:spcAft>
              <a:buNone/>
            </a:pPr>
            <a:endParaRPr lang="en-US" sz="2000" dirty="0"/>
          </a:p>
          <a:p>
            <a:pPr marL="0" indent="0">
              <a:lnSpc>
                <a:spcPct val="110000"/>
              </a:lnSpc>
              <a:spcBef>
                <a:spcPts val="0"/>
              </a:spcBef>
              <a:spcAft>
                <a:spcPts val="1000"/>
              </a:spcAft>
              <a:buNone/>
            </a:pPr>
            <a:endParaRPr lang="en-US" sz="2000" dirty="0"/>
          </a:p>
          <a:p>
            <a:pPr marL="0" indent="0">
              <a:lnSpc>
                <a:spcPct val="110000"/>
              </a:lnSpc>
              <a:spcBef>
                <a:spcPts val="0"/>
              </a:spcBef>
              <a:spcAft>
                <a:spcPts val="1000"/>
              </a:spcAft>
              <a:buNone/>
            </a:pPr>
            <a:endParaRPr lang="en-US" sz="2000" dirty="0"/>
          </a:p>
          <a:p>
            <a:pPr marL="0" indent="0">
              <a:lnSpc>
                <a:spcPct val="110000"/>
              </a:lnSpc>
              <a:spcBef>
                <a:spcPts val="0"/>
              </a:spcBef>
              <a:spcAft>
                <a:spcPts val="1000"/>
              </a:spcAft>
              <a:buNone/>
            </a:pPr>
            <a:endParaRPr lang="en-US" sz="2000" dirty="0"/>
          </a:p>
          <a:p>
            <a:pPr marL="0" indent="0">
              <a:lnSpc>
                <a:spcPct val="110000"/>
              </a:lnSpc>
              <a:spcBef>
                <a:spcPts val="0"/>
              </a:spcBef>
              <a:spcAft>
                <a:spcPts val="1000"/>
              </a:spcAft>
              <a:buNone/>
            </a:pPr>
            <a:endParaRPr lang="en-US" sz="2000" dirty="0"/>
          </a:p>
          <a:p>
            <a:pPr marL="0" indent="0">
              <a:lnSpc>
                <a:spcPct val="110000"/>
              </a:lnSpc>
              <a:spcBef>
                <a:spcPts val="0"/>
              </a:spcBef>
              <a:spcAft>
                <a:spcPts val="1000"/>
              </a:spcAft>
              <a:buNone/>
            </a:pPr>
            <a:endParaRPr lang="en-US" sz="2000" dirty="0"/>
          </a:p>
          <a:p>
            <a:pPr marL="0" indent="0">
              <a:lnSpc>
                <a:spcPct val="110000"/>
              </a:lnSpc>
              <a:spcBef>
                <a:spcPts val="0"/>
              </a:spcBef>
              <a:spcAft>
                <a:spcPts val="1000"/>
              </a:spcAft>
              <a:buNone/>
            </a:pPr>
            <a:endParaRPr lang="en-US" sz="2000" dirty="0"/>
          </a:p>
          <a:p>
            <a:pPr marL="0" indent="0">
              <a:lnSpc>
                <a:spcPct val="110000"/>
              </a:lnSpc>
              <a:spcBef>
                <a:spcPts val="0"/>
              </a:spcBef>
              <a:spcAft>
                <a:spcPts val="1000"/>
              </a:spcAft>
              <a:buNone/>
            </a:pPr>
            <a:endParaRPr lang="en-US" sz="2000" dirty="0"/>
          </a:p>
        </p:txBody>
      </p:sp>
      <p:pic>
        <p:nvPicPr>
          <p:cNvPr id="3" name="Picture 2">
            <a:extLst>
              <a:ext uri="{FF2B5EF4-FFF2-40B4-BE49-F238E27FC236}">
                <a16:creationId xmlns:a16="http://schemas.microsoft.com/office/drawing/2014/main" id="{0481D4D7-182F-905C-573D-404B8835471E}"/>
              </a:ext>
            </a:extLst>
          </p:cNvPr>
          <p:cNvPicPr>
            <a:picLocks noChangeAspect="1"/>
          </p:cNvPicPr>
          <p:nvPr/>
        </p:nvPicPr>
        <p:blipFill>
          <a:blip r:embed="rId3"/>
          <a:stretch>
            <a:fillRect/>
          </a:stretch>
        </p:blipFill>
        <p:spPr>
          <a:xfrm>
            <a:off x="3811199" y="2519681"/>
            <a:ext cx="3368332" cy="4168501"/>
          </a:xfrm>
          <a:prstGeom prst="rect">
            <a:avLst/>
          </a:prstGeom>
        </p:spPr>
      </p:pic>
    </p:spTree>
    <p:custDataLst>
      <p:tags r:id="rId1"/>
    </p:custDataLst>
    <p:extLst>
      <p:ext uri="{BB962C8B-B14F-4D97-AF65-F5344CB8AC3E}">
        <p14:creationId xmlns:p14="http://schemas.microsoft.com/office/powerpoint/2010/main" val="2284601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D0B1E-0509-55B4-22F1-52FB65F5C28B}"/>
              </a:ext>
            </a:extLst>
          </p:cNvPr>
          <p:cNvSpPr>
            <a:spLocks noGrp="1"/>
          </p:cNvSpPr>
          <p:nvPr>
            <p:ph type="title"/>
          </p:nvPr>
        </p:nvSpPr>
        <p:spPr/>
        <p:txBody>
          <a:bodyPr/>
          <a:lstStyle/>
          <a:p>
            <a:r>
              <a:rPr lang="en-US" dirty="0"/>
              <a:t>Analysis</a:t>
            </a:r>
            <a:endParaRPr lang="en-IN" dirty="0"/>
          </a:p>
        </p:txBody>
      </p:sp>
      <p:sp>
        <p:nvSpPr>
          <p:cNvPr id="3" name="Content Placeholder 2">
            <a:extLst>
              <a:ext uri="{FF2B5EF4-FFF2-40B4-BE49-F238E27FC236}">
                <a16:creationId xmlns:a16="http://schemas.microsoft.com/office/drawing/2014/main" id="{9055A0A8-8A50-32F7-AF03-B5B0CA199DC1}"/>
              </a:ext>
            </a:extLst>
          </p:cNvPr>
          <p:cNvSpPr>
            <a:spLocks noGrp="1"/>
          </p:cNvSpPr>
          <p:nvPr>
            <p:ph idx="1"/>
          </p:nvPr>
        </p:nvSpPr>
        <p:spPr>
          <a:xfrm>
            <a:off x="257176" y="822960"/>
            <a:ext cx="10951854" cy="5551713"/>
          </a:xfrm>
        </p:spPr>
        <p:txBody>
          <a:bodyPr/>
          <a:lstStyle/>
          <a:p>
            <a:endParaRPr lang="en-US" sz="2000" dirty="0"/>
          </a:p>
          <a:p>
            <a:endParaRPr lang="en-US" sz="2000" dirty="0"/>
          </a:p>
          <a:p>
            <a:r>
              <a:rPr lang="en-US" sz="2000" dirty="0"/>
              <a:t>Southern regions- </a:t>
            </a:r>
          </a:p>
          <a:p>
            <a:pPr marL="0" indent="0">
              <a:buNone/>
            </a:pPr>
            <a:r>
              <a:rPr lang="en-US" sz="2000" dirty="0"/>
              <a:t>Tamil Nadu</a:t>
            </a:r>
          </a:p>
          <a:p>
            <a:pPr marL="0" indent="0">
              <a:buNone/>
            </a:pPr>
            <a:r>
              <a:rPr lang="en-US" sz="2000" dirty="0"/>
              <a:t>Karnataka </a:t>
            </a:r>
          </a:p>
          <a:p>
            <a:pPr marL="0" indent="0">
              <a:buNone/>
            </a:pPr>
            <a:r>
              <a:rPr lang="en-US" sz="2000" dirty="0"/>
              <a:t>Kerela </a:t>
            </a:r>
          </a:p>
          <a:p>
            <a:pPr marL="0" indent="0">
              <a:buNone/>
            </a:pPr>
            <a:r>
              <a:rPr lang="en-US" sz="2000" dirty="0"/>
              <a:t>Are considered the highest producers of ground coffee.</a:t>
            </a:r>
          </a:p>
          <a:p>
            <a:r>
              <a:rPr lang="en-US" sz="2000" dirty="0"/>
              <a:t>Whereas the Eastern region is known for its tea production but produces some amount of coffee. Hence those are non-traditional areas of coffee growth. </a:t>
            </a:r>
          </a:p>
          <a:p>
            <a:r>
              <a:rPr lang="en-US" sz="2000" dirty="0"/>
              <a:t>Robusta has the quality to grow in lower regions as well. So the production in the eastern region is higher of it than in Arabica. </a:t>
            </a:r>
          </a:p>
          <a:p>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IN" sz="2000" dirty="0"/>
          </a:p>
        </p:txBody>
      </p:sp>
    </p:spTree>
    <p:extLst>
      <p:ext uri="{BB962C8B-B14F-4D97-AF65-F5344CB8AC3E}">
        <p14:creationId xmlns:p14="http://schemas.microsoft.com/office/powerpoint/2010/main" val="7468561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2AE6B-44FB-B07D-3B55-A5DBA1BD3842}"/>
              </a:ext>
            </a:extLst>
          </p:cNvPr>
          <p:cNvSpPr>
            <a:spLocks noGrp="1"/>
          </p:cNvSpPr>
          <p:nvPr>
            <p:ph type="title"/>
          </p:nvPr>
        </p:nvSpPr>
        <p:spPr/>
        <p:txBody>
          <a:bodyPr/>
          <a:lstStyle/>
          <a:p>
            <a:r>
              <a:rPr lang="en-US" dirty="0"/>
              <a:t>Analysis</a:t>
            </a:r>
            <a:endParaRPr lang="en-IN" dirty="0"/>
          </a:p>
        </p:txBody>
      </p:sp>
      <p:sp>
        <p:nvSpPr>
          <p:cNvPr id="6" name="Content Placeholder 5">
            <a:extLst>
              <a:ext uri="{FF2B5EF4-FFF2-40B4-BE49-F238E27FC236}">
                <a16:creationId xmlns:a16="http://schemas.microsoft.com/office/drawing/2014/main" id="{6A1BEBE4-5017-BAF7-46D6-736BFE7F27BE}"/>
              </a:ext>
            </a:extLst>
          </p:cNvPr>
          <p:cNvSpPr>
            <a:spLocks noGrp="1"/>
          </p:cNvSpPr>
          <p:nvPr>
            <p:ph idx="1"/>
          </p:nvPr>
        </p:nvSpPr>
        <p:spPr>
          <a:xfrm>
            <a:off x="304800" y="1136470"/>
            <a:ext cx="385482" cy="136518"/>
          </a:xfrm>
        </p:spPr>
        <p:txBody>
          <a:bodyPr/>
          <a:lstStyle/>
          <a:p>
            <a:pPr marL="0" indent="0">
              <a:buNone/>
            </a:pPr>
            <a:endParaRPr lang="en-IN" sz="100" dirty="0"/>
          </a:p>
        </p:txBody>
      </p:sp>
      <p:graphicFrame>
        <p:nvGraphicFramePr>
          <p:cNvPr id="4" name="Chart 3">
            <a:extLst>
              <a:ext uri="{FF2B5EF4-FFF2-40B4-BE49-F238E27FC236}">
                <a16:creationId xmlns:a16="http://schemas.microsoft.com/office/drawing/2014/main" id="{5CF212F2-E4B9-D056-2AE2-E9D6078A850B}"/>
              </a:ext>
            </a:extLst>
          </p:cNvPr>
          <p:cNvGraphicFramePr>
            <a:graphicFrameLocks/>
          </p:cNvGraphicFramePr>
          <p:nvPr>
            <p:extLst>
              <p:ext uri="{D42A27DB-BD31-4B8C-83A1-F6EECF244321}">
                <p14:modId xmlns:p14="http://schemas.microsoft.com/office/powerpoint/2010/main" val="2117023007"/>
              </p:ext>
            </p:extLst>
          </p:nvPr>
        </p:nvGraphicFramePr>
        <p:xfrm>
          <a:off x="546846" y="905436"/>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a:extLst>
              <a:ext uri="{FF2B5EF4-FFF2-40B4-BE49-F238E27FC236}">
                <a16:creationId xmlns:a16="http://schemas.microsoft.com/office/drawing/2014/main" id="{C8171090-5AC4-A429-E27B-F3D15CFAEA60}"/>
              </a:ext>
            </a:extLst>
          </p:cNvPr>
          <p:cNvGraphicFramePr>
            <a:graphicFrameLocks/>
          </p:cNvGraphicFramePr>
          <p:nvPr>
            <p:extLst>
              <p:ext uri="{D42A27DB-BD31-4B8C-83A1-F6EECF244321}">
                <p14:modId xmlns:p14="http://schemas.microsoft.com/office/powerpoint/2010/main" val="2828310694"/>
              </p:ext>
            </p:extLst>
          </p:nvPr>
        </p:nvGraphicFramePr>
        <p:xfrm>
          <a:off x="5360892" y="1053993"/>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471BFDD7-4FB9-1CBD-23FC-3BDA0B5F734A}"/>
              </a:ext>
            </a:extLst>
          </p:cNvPr>
          <p:cNvGraphicFramePr>
            <a:graphicFrameLocks/>
          </p:cNvGraphicFramePr>
          <p:nvPr>
            <p:extLst>
              <p:ext uri="{D42A27DB-BD31-4B8C-83A1-F6EECF244321}">
                <p14:modId xmlns:p14="http://schemas.microsoft.com/office/powerpoint/2010/main" val="4189039350"/>
              </p:ext>
            </p:extLst>
          </p:nvPr>
        </p:nvGraphicFramePr>
        <p:xfrm>
          <a:off x="717175" y="3797193"/>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ACC88189-EAA4-4E35-6F64-2E551B044731}"/>
              </a:ext>
            </a:extLst>
          </p:cNvPr>
          <p:cNvGraphicFramePr>
            <a:graphicFrameLocks/>
          </p:cNvGraphicFramePr>
          <p:nvPr>
            <p:extLst>
              <p:ext uri="{D42A27DB-BD31-4B8C-83A1-F6EECF244321}">
                <p14:modId xmlns:p14="http://schemas.microsoft.com/office/powerpoint/2010/main" val="657360617"/>
              </p:ext>
            </p:extLst>
          </p:nvPr>
        </p:nvGraphicFramePr>
        <p:xfrm>
          <a:off x="5441577" y="4028226"/>
          <a:ext cx="45720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0366108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1B6B98-C106-4104-B195-CBD2F29FE6A7}"/>
              </a:ext>
            </a:extLst>
          </p:cNvPr>
          <p:cNvSpPr>
            <a:spLocks noGrp="1"/>
          </p:cNvSpPr>
          <p:nvPr>
            <p:ph type="title"/>
          </p:nvPr>
        </p:nvSpPr>
        <p:spPr/>
        <p:txBody>
          <a:bodyPr/>
          <a:lstStyle/>
          <a:p>
            <a:r>
              <a:rPr lang="en-GB" dirty="0"/>
              <a:t>Project Description: Results</a:t>
            </a:r>
          </a:p>
        </p:txBody>
      </p:sp>
      <p:sp>
        <p:nvSpPr>
          <p:cNvPr id="5" name="Content Placeholder 4">
            <a:extLst>
              <a:ext uri="{FF2B5EF4-FFF2-40B4-BE49-F238E27FC236}">
                <a16:creationId xmlns:a16="http://schemas.microsoft.com/office/drawing/2014/main" id="{64F3F112-17B8-4B2C-810E-057BC3E98227}"/>
              </a:ext>
            </a:extLst>
          </p:cNvPr>
          <p:cNvSpPr>
            <a:spLocks noGrp="1"/>
          </p:cNvSpPr>
          <p:nvPr>
            <p:ph idx="1"/>
          </p:nvPr>
        </p:nvSpPr>
        <p:spPr/>
        <p:txBody>
          <a:bodyPr anchor="ctr"/>
          <a:lstStyle/>
          <a:p>
            <a:pPr>
              <a:lnSpc>
                <a:spcPct val="110000"/>
              </a:lnSpc>
              <a:spcBef>
                <a:spcPts val="0"/>
              </a:spcBef>
              <a:spcAft>
                <a:spcPts val="1000"/>
              </a:spcAft>
            </a:pPr>
            <a:r>
              <a:rPr lang="en-US" sz="2000" dirty="0"/>
              <a:t>The results show the relationship between the awareness and marketing affecting the production and sales of Ground coffee within the country. </a:t>
            </a:r>
          </a:p>
          <a:p>
            <a:pPr>
              <a:lnSpc>
                <a:spcPct val="110000"/>
              </a:lnSpc>
              <a:spcBef>
                <a:spcPts val="0"/>
              </a:spcBef>
              <a:spcAft>
                <a:spcPts val="1000"/>
              </a:spcAft>
            </a:pPr>
            <a:r>
              <a:rPr lang="en-US" sz="2000" dirty="0"/>
              <a:t>Tea drinking country is choosing different methods of coffee and adapting to a different lifestyle. </a:t>
            </a:r>
          </a:p>
          <a:p>
            <a:pPr>
              <a:lnSpc>
                <a:spcPct val="110000"/>
              </a:lnSpc>
              <a:spcBef>
                <a:spcPts val="0"/>
              </a:spcBef>
              <a:spcAft>
                <a:spcPts val="1000"/>
              </a:spcAft>
            </a:pPr>
            <a:r>
              <a:rPr lang="en-US" sz="2000" dirty="0"/>
              <a:t>The traditional areas known for coffee growth are more favorable than non-traditional as per their climate and farming techniques. </a:t>
            </a:r>
          </a:p>
          <a:p>
            <a:pPr>
              <a:lnSpc>
                <a:spcPct val="110000"/>
              </a:lnSpc>
              <a:spcBef>
                <a:spcPts val="0"/>
              </a:spcBef>
              <a:spcAft>
                <a:spcPts val="1000"/>
              </a:spcAft>
            </a:pPr>
            <a:r>
              <a:rPr lang="en-US" sz="2000" dirty="0"/>
              <a:t>Companies’ approach to the metropolitan city has made a difference in the sales hike. </a:t>
            </a:r>
          </a:p>
        </p:txBody>
      </p:sp>
    </p:spTree>
    <p:custDataLst>
      <p:tags r:id="rId1"/>
    </p:custDataLst>
    <p:extLst>
      <p:ext uri="{BB962C8B-B14F-4D97-AF65-F5344CB8AC3E}">
        <p14:creationId xmlns:p14="http://schemas.microsoft.com/office/powerpoint/2010/main" val="1964262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CAC99-243D-4CB8-8CFA-282BDE9AA1CB}"/>
              </a:ext>
            </a:extLst>
          </p:cNvPr>
          <p:cNvSpPr>
            <a:spLocks noGrp="1"/>
          </p:cNvSpPr>
          <p:nvPr>
            <p:ph type="title"/>
          </p:nvPr>
        </p:nvSpPr>
        <p:spPr/>
        <p:txBody>
          <a:bodyPr/>
          <a:lstStyle/>
          <a:p>
            <a:r>
              <a:rPr lang="en-GB" dirty="0"/>
              <a:t>Basic Structure of the Project</a:t>
            </a:r>
          </a:p>
        </p:txBody>
      </p:sp>
      <p:graphicFrame>
        <p:nvGraphicFramePr>
          <p:cNvPr id="4" name="Diagram 3">
            <a:extLst>
              <a:ext uri="{FF2B5EF4-FFF2-40B4-BE49-F238E27FC236}">
                <a16:creationId xmlns:a16="http://schemas.microsoft.com/office/drawing/2014/main" id="{AB598367-426D-4491-9597-2938B107FAFD}"/>
              </a:ext>
            </a:extLst>
          </p:cNvPr>
          <p:cNvGraphicFramePr/>
          <p:nvPr>
            <p:extLst>
              <p:ext uri="{D42A27DB-BD31-4B8C-83A1-F6EECF244321}">
                <p14:modId xmlns:p14="http://schemas.microsoft.com/office/powerpoint/2010/main" val="4006825534"/>
              </p:ext>
            </p:extLst>
          </p:nvPr>
        </p:nvGraphicFramePr>
        <p:xfrm>
          <a:off x="1661023" y="1282336"/>
          <a:ext cx="8917578" cy="51445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ustDataLst>
      <p:tags r:id="rId1"/>
    </p:custDataLst>
    <p:extLst>
      <p:ext uri="{BB962C8B-B14F-4D97-AF65-F5344CB8AC3E}">
        <p14:creationId xmlns:p14="http://schemas.microsoft.com/office/powerpoint/2010/main" val="21650169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959BF-4F3A-4B2F-9E59-8A7A460F95AF}"/>
              </a:ext>
            </a:extLst>
          </p:cNvPr>
          <p:cNvSpPr>
            <a:spLocks noGrp="1"/>
          </p:cNvSpPr>
          <p:nvPr>
            <p:ph type="title"/>
          </p:nvPr>
        </p:nvSpPr>
        <p:spPr/>
        <p:txBody>
          <a:bodyPr/>
          <a:lstStyle/>
          <a:p>
            <a:r>
              <a:rPr lang="en-GB" dirty="0"/>
              <a:t>Conclusion</a:t>
            </a:r>
          </a:p>
        </p:txBody>
      </p:sp>
      <p:sp>
        <p:nvSpPr>
          <p:cNvPr id="3" name="Content Placeholder 2">
            <a:extLst>
              <a:ext uri="{FF2B5EF4-FFF2-40B4-BE49-F238E27FC236}">
                <a16:creationId xmlns:a16="http://schemas.microsoft.com/office/drawing/2014/main" id="{80F45589-194F-442B-A83F-2E42238E7AF5}"/>
              </a:ext>
            </a:extLst>
          </p:cNvPr>
          <p:cNvSpPr>
            <a:spLocks noGrp="1"/>
          </p:cNvSpPr>
          <p:nvPr>
            <p:ph idx="1"/>
          </p:nvPr>
        </p:nvSpPr>
        <p:spPr/>
        <p:txBody>
          <a:bodyPr anchor="ctr"/>
          <a:lstStyle/>
          <a:p>
            <a:pPr marL="0" indent="0">
              <a:buNone/>
            </a:pPr>
            <a:r>
              <a:rPr lang="en-GB" sz="2000" dirty="0"/>
              <a:t>The latest survey and data for 2021 depict the profit for brands, non-branded companies, and upcoming businesses that can accelerate in this scope of the area. </a:t>
            </a:r>
          </a:p>
          <a:p>
            <a:pPr marL="0" indent="0">
              <a:buNone/>
            </a:pPr>
            <a:r>
              <a:rPr lang="en-GB" sz="2000" dirty="0"/>
              <a:t>A non-conventional area of interest and business can be explored further, ground coffee is reaching to at par with what instant coffee has been in the Indian market. </a:t>
            </a:r>
          </a:p>
          <a:p>
            <a:pPr marL="0" indent="0">
              <a:buNone/>
            </a:pPr>
            <a:r>
              <a:rPr lang="en-GB" sz="2000" dirty="0"/>
              <a:t>The data can help the companies to develop a strategy for the demand and supply and ways to market and reach their targeted audience.</a:t>
            </a:r>
          </a:p>
        </p:txBody>
      </p:sp>
    </p:spTree>
    <p:custDataLst>
      <p:tags r:id="rId1"/>
    </p:custDataLst>
    <p:extLst>
      <p:ext uri="{BB962C8B-B14F-4D97-AF65-F5344CB8AC3E}">
        <p14:creationId xmlns:p14="http://schemas.microsoft.com/office/powerpoint/2010/main" val="19650921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B5C83-89B2-4172-B20E-C4EA70E7F77B}"/>
              </a:ext>
            </a:extLst>
          </p:cNvPr>
          <p:cNvSpPr>
            <a:spLocks noGrp="1"/>
          </p:cNvSpPr>
          <p:nvPr>
            <p:ph type="title"/>
          </p:nvPr>
        </p:nvSpPr>
        <p:spPr/>
        <p:txBody>
          <a:bodyPr/>
          <a:lstStyle/>
          <a:p>
            <a:r>
              <a:rPr lang="en-GB" dirty="0"/>
              <a:t>Bibliography</a:t>
            </a:r>
          </a:p>
        </p:txBody>
      </p:sp>
      <p:sp>
        <p:nvSpPr>
          <p:cNvPr id="3" name="Content Placeholder 2">
            <a:extLst>
              <a:ext uri="{FF2B5EF4-FFF2-40B4-BE49-F238E27FC236}">
                <a16:creationId xmlns:a16="http://schemas.microsoft.com/office/drawing/2014/main" id="{AA6A5EC9-9A40-4A8A-9C64-FE4FB3CCA6F3}"/>
              </a:ext>
            </a:extLst>
          </p:cNvPr>
          <p:cNvSpPr>
            <a:spLocks noGrp="1"/>
          </p:cNvSpPr>
          <p:nvPr>
            <p:ph idx="1"/>
          </p:nvPr>
        </p:nvSpPr>
        <p:spPr/>
        <p:txBody>
          <a:bodyPr anchor="ctr"/>
          <a:lstStyle/>
          <a:p>
            <a:r>
              <a:rPr lang="en-US" sz="2400" dirty="0">
                <a:hlinkClick r:id="rId3"/>
              </a:rPr>
              <a:t>https://www.indiacoffee.org/</a:t>
            </a:r>
            <a:endParaRPr lang="en-US" sz="2400" dirty="0"/>
          </a:p>
          <a:p>
            <a:r>
              <a:rPr lang="en-US" sz="2400" dirty="0"/>
              <a:t>Market Research and Intelligent Unit Coffee Board</a:t>
            </a:r>
          </a:p>
          <a:p>
            <a:r>
              <a:rPr lang="en-US" sz="2400" dirty="0">
                <a:hlinkClick r:id="rId4"/>
              </a:rPr>
              <a:t>https://www.newindianexpress.com/thesundaystandard/2019/sep/08/the-indian-consumer-is-embracing-a-new-wave-of-coffee--2030441.html</a:t>
            </a:r>
            <a:endParaRPr lang="en-US" sz="2400" dirty="0"/>
          </a:p>
          <a:p>
            <a:r>
              <a:rPr lang="en-US" sz="2400" dirty="0">
                <a:hlinkClick r:id="rId5"/>
              </a:rPr>
              <a:t>https://thisismold.com/process/manufacture/coffee-in-the-cup-roasting-and-brewing-in-indian-coffee-culture</a:t>
            </a:r>
            <a:endParaRPr lang="en-US" sz="2400" dirty="0"/>
          </a:p>
          <a:p>
            <a:r>
              <a:rPr lang="en-US" sz="2400" dirty="0">
                <a:hlinkClick r:id="rId6"/>
              </a:rPr>
              <a:t>https://www.deccanherald.com/business/coffee-gaining-ground-in-india-among-genz-report-780362.html</a:t>
            </a:r>
            <a:r>
              <a:rPr lang="en-US" sz="2400" dirty="0"/>
              <a:t> </a:t>
            </a:r>
          </a:p>
          <a:p>
            <a:endParaRPr lang="en-US" sz="2400" dirty="0"/>
          </a:p>
        </p:txBody>
      </p:sp>
    </p:spTree>
    <p:custDataLst>
      <p:tags r:id="rId1"/>
    </p:custDataLst>
    <p:extLst>
      <p:ext uri="{BB962C8B-B14F-4D97-AF65-F5344CB8AC3E}">
        <p14:creationId xmlns:p14="http://schemas.microsoft.com/office/powerpoint/2010/main" val="420355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42BAF3-A635-4035-BB33-050A8001EA9E}"/>
              </a:ext>
            </a:extLst>
          </p:cNvPr>
          <p:cNvSpPr>
            <a:spLocks noGrp="1"/>
          </p:cNvSpPr>
          <p:nvPr>
            <p:ph type="title"/>
          </p:nvPr>
        </p:nvSpPr>
        <p:spPr/>
        <p:txBody>
          <a:bodyPr/>
          <a:lstStyle/>
          <a:p>
            <a:r>
              <a:rPr lang="en-US" sz="4400" dirty="0"/>
              <a:t>Project</a:t>
            </a:r>
            <a:endParaRPr lang="en-GB" sz="4400" dirty="0"/>
          </a:p>
        </p:txBody>
      </p:sp>
      <p:sp>
        <p:nvSpPr>
          <p:cNvPr id="5" name="Content Placeholder 4">
            <a:extLst>
              <a:ext uri="{FF2B5EF4-FFF2-40B4-BE49-F238E27FC236}">
                <a16:creationId xmlns:a16="http://schemas.microsoft.com/office/drawing/2014/main" id="{17649405-4489-4901-BB1C-779D6509BC99}"/>
              </a:ext>
            </a:extLst>
          </p:cNvPr>
          <p:cNvSpPr>
            <a:spLocks noGrp="1"/>
          </p:cNvSpPr>
          <p:nvPr>
            <p:ph idx="1"/>
          </p:nvPr>
        </p:nvSpPr>
        <p:spPr/>
        <p:txBody>
          <a:bodyPr anchor="ctr"/>
          <a:lstStyle/>
          <a:p>
            <a:pPr marL="0" indent="0">
              <a:buNone/>
            </a:pPr>
            <a:r>
              <a:rPr lang="en-US" i="1" dirty="0"/>
              <a:t>&lt; Ground coffee sales/customer analysis in 2021 in Indian Market &gt;</a:t>
            </a:r>
            <a:endParaRPr lang="en-IN" i="1" dirty="0"/>
          </a:p>
        </p:txBody>
      </p:sp>
    </p:spTree>
    <p:custDataLst>
      <p:tags r:id="rId1"/>
    </p:custDataLst>
    <p:extLst>
      <p:ext uri="{BB962C8B-B14F-4D97-AF65-F5344CB8AC3E}">
        <p14:creationId xmlns:p14="http://schemas.microsoft.com/office/powerpoint/2010/main" val="1479598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CB878-795C-4045-B20C-852F4128A8C3}"/>
              </a:ext>
            </a:extLst>
          </p:cNvPr>
          <p:cNvSpPr>
            <a:spLocks noGrp="1"/>
          </p:cNvSpPr>
          <p:nvPr>
            <p:ph type="title"/>
          </p:nvPr>
        </p:nvSpPr>
        <p:spPr/>
        <p:txBody>
          <a:bodyPr/>
          <a:lstStyle/>
          <a:p>
            <a:r>
              <a:rPr lang="en-GB" dirty="0"/>
              <a:t>Outline of the Project</a:t>
            </a:r>
          </a:p>
        </p:txBody>
      </p:sp>
      <p:sp>
        <p:nvSpPr>
          <p:cNvPr id="3" name="Content Placeholder 2">
            <a:extLst>
              <a:ext uri="{FF2B5EF4-FFF2-40B4-BE49-F238E27FC236}">
                <a16:creationId xmlns:a16="http://schemas.microsoft.com/office/drawing/2014/main" id="{5C991A73-385F-4B7C-957B-91B3E2940BC6}"/>
              </a:ext>
            </a:extLst>
          </p:cNvPr>
          <p:cNvSpPr>
            <a:spLocks noGrp="1"/>
          </p:cNvSpPr>
          <p:nvPr>
            <p:ph idx="1"/>
          </p:nvPr>
        </p:nvSpPr>
        <p:spPr/>
        <p:txBody>
          <a:bodyPr anchor="ctr"/>
          <a:lstStyle/>
          <a:p>
            <a:pPr marL="0" indent="0">
              <a:buNone/>
            </a:pPr>
            <a:r>
              <a:rPr lang="en-US" i="1" dirty="0"/>
              <a:t>&lt;Problem- </a:t>
            </a:r>
          </a:p>
          <a:p>
            <a:pPr marL="0" indent="0">
              <a:buNone/>
            </a:pPr>
            <a:r>
              <a:rPr lang="en-US" i="1" dirty="0"/>
              <a:t>1. Market analysis</a:t>
            </a:r>
          </a:p>
          <a:p>
            <a:pPr marL="0" indent="0">
              <a:buNone/>
            </a:pPr>
            <a:r>
              <a:rPr lang="en-US" i="1" dirty="0"/>
              <a:t>2. Consumer Behavior </a:t>
            </a:r>
          </a:p>
          <a:p>
            <a:pPr marL="0" indent="0">
              <a:buNone/>
            </a:pPr>
            <a:r>
              <a:rPr lang="en-US" i="1" dirty="0"/>
              <a:t>3. Customer analysis</a:t>
            </a:r>
          </a:p>
          <a:p>
            <a:pPr marL="0" indent="0">
              <a:buNone/>
            </a:pPr>
            <a:endParaRPr lang="en-US" i="1" dirty="0"/>
          </a:p>
          <a:p>
            <a:pPr marL="0" indent="0">
              <a:buNone/>
            </a:pPr>
            <a:r>
              <a:rPr lang="en-US" i="1" dirty="0"/>
              <a:t>Solution- </a:t>
            </a:r>
          </a:p>
          <a:p>
            <a:pPr marL="0" indent="0">
              <a:buNone/>
            </a:pPr>
            <a:r>
              <a:rPr lang="en-US" i="1" dirty="0"/>
              <a:t>Hypothesis</a:t>
            </a:r>
          </a:p>
          <a:p>
            <a:pPr marL="0" indent="0">
              <a:buNone/>
            </a:pPr>
            <a:r>
              <a:rPr lang="en-US" i="1" dirty="0"/>
              <a:t>Accessing and cleaning data</a:t>
            </a:r>
          </a:p>
          <a:p>
            <a:pPr marL="0" indent="0">
              <a:buNone/>
            </a:pPr>
            <a:r>
              <a:rPr lang="en-US" i="1" dirty="0"/>
              <a:t>Data and statistical analyzing</a:t>
            </a:r>
          </a:p>
          <a:p>
            <a:pPr marL="0" indent="0">
              <a:buNone/>
            </a:pPr>
            <a:r>
              <a:rPr lang="en-US" i="1" dirty="0"/>
              <a:t>Excel/python for </a:t>
            </a:r>
            <a:r>
              <a:rPr lang="en-US" i="1" dirty="0" err="1"/>
              <a:t>visualisation</a:t>
            </a:r>
            <a:r>
              <a:rPr lang="en-US" i="1" dirty="0"/>
              <a:t>&gt;</a:t>
            </a:r>
          </a:p>
        </p:txBody>
      </p:sp>
    </p:spTree>
    <p:custDataLst>
      <p:tags r:id="rId1"/>
    </p:custDataLst>
    <p:extLst>
      <p:ext uri="{BB962C8B-B14F-4D97-AF65-F5344CB8AC3E}">
        <p14:creationId xmlns:p14="http://schemas.microsoft.com/office/powerpoint/2010/main" val="3761212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2BFE2-3CF6-4EDC-BAC9-2EBBCB7638CB}"/>
              </a:ext>
            </a:extLst>
          </p:cNvPr>
          <p:cNvSpPr>
            <a:spLocks noGrp="1"/>
          </p:cNvSpPr>
          <p:nvPr>
            <p:ph type="title"/>
          </p:nvPr>
        </p:nvSpPr>
        <p:spPr/>
        <p:txBody>
          <a:bodyPr/>
          <a:lstStyle/>
          <a:p>
            <a:r>
              <a:rPr lang="en-GB" dirty="0"/>
              <a:t>Justification of the Project</a:t>
            </a:r>
          </a:p>
        </p:txBody>
      </p:sp>
      <p:sp>
        <p:nvSpPr>
          <p:cNvPr id="3" name="Content Placeholder 2">
            <a:extLst>
              <a:ext uri="{FF2B5EF4-FFF2-40B4-BE49-F238E27FC236}">
                <a16:creationId xmlns:a16="http://schemas.microsoft.com/office/drawing/2014/main" id="{740F4E4B-8508-4497-98D8-FBC6015D237D}"/>
              </a:ext>
            </a:extLst>
          </p:cNvPr>
          <p:cNvSpPr>
            <a:spLocks noGrp="1"/>
          </p:cNvSpPr>
          <p:nvPr>
            <p:ph idx="1"/>
          </p:nvPr>
        </p:nvSpPr>
        <p:spPr/>
        <p:txBody>
          <a:bodyPr anchor="ctr"/>
          <a:lstStyle/>
          <a:p>
            <a:pPr marL="0" indent="0">
              <a:buNone/>
            </a:pPr>
            <a:r>
              <a:rPr lang="en-GB" i="1" dirty="0"/>
              <a:t>&lt;The project is chosen related to understanding the market and business-driven analysis that covers sales(demand and supply), customers’ perspective. </a:t>
            </a:r>
          </a:p>
          <a:p>
            <a:pPr marL="0" indent="0">
              <a:buNone/>
            </a:pPr>
            <a:r>
              <a:rPr lang="en-GB" sz="3200" i="1" dirty="0"/>
              <a:t>It helps me use the data to clean and other tools</a:t>
            </a:r>
            <a:r>
              <a:rPr lang="en-GB" i="1" dirty="0"/>
              <a:t> to reach my goal.</a:t>
            </a:r>
            <a:r>
              <a:rPr lang="en-GB" sz="3200" i="1" dirty="0"/>
              <a:t>&gt;</a:t>
            </a:r>
            <a:endParaRPr lang="en-US" sz="3200" i="1" dirty="0"/>
          </a:p>
        </p:txBody>
      </p:sp>
    </p:spTree>
    <p:custDataLst>
      <p:tags r:id="rId1"/>
    </p:custDataLst>
    <p:extLst>
      <p:ext uri="{BB962C8B-B14F-4D97-AF65-F5344CB8AC3E}">
        <p14:creationId xmlns:p14="http://schemas.microsoft.com/office/powerpoint/2010/main" val="2520301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8744C-E515-4F47-ACDC-EC6C38CADB36}"/>
              </a:ext>
            </a:extLst>
          </p:cNvPr>
          <p:cNvSpPr>
            <a:spLocks noGrp="1"/>
          </p:cNvSpPr>
          <p:nvPr>
            <p:ph type="title"/>
          </p:nvPr>
        </p:nvSpPr>
        <p:spPr/>
        <p:txBody>
          <a:bodyPr/>
          <a:lstStyle/>
          <a:p>
            <a:r>
              <a:rPr lang="en-GB" dirty="0"/>
              <a:t>Datasets</a:t>
            </a:r>
          </a:p>
        </p:txBody>
      </p:sp>
      <p:sp>
        <p:nvSpPr>
          <p:cNvPr id="3" name="Content Placeholder 2">
            <a:extLst>
              <a:ext uri="{FF2B5EF4-FFF2-40B4-BE49-F238E27FC236}">
                <a16:creationId xmlns:a16="http://schemas.microsoft.com/office/drawing/2014/main" id="{0A683627-70C5-45E6-B475-E16B27FB6751}"/>
              </a:ext>
            </a:extLst>
          </p:cNvPr>
          <p:cNvSpPr>
            <a:spLocks noGrp="1"/>
          </p:cNvSpPr>
          <p:nvPr>
            <p:ph idx="1"/>
          </p:nvPr>
        </p:nvSpPr>
        <p:spPr/>
        <p:txBody>
          <a:bodyPr anchor="ctr"/>
          <a:lstStyle/>
          <a:p>
            <a:pPr marL="0" indent="0">
              <a:buNone/>
            </a:pPr>
            <a:r>
              <a:rPr lang="en-GB" i="1" dirty="0"/>
              <a:t>&lt;</a:t>
            </a:r>
            <a:r>
              <a:rPr lang="en-US" sz="3200" i="1" dirty="0"/>
              <a:t>The data set </a:t>
            </a:r>
            <a:r>
              <a:rPr lang="en-US" i="1" dirty="0"/>
              <a:t>will be taken from online resources and credits will be shared of each resource.</a:t>
            </a:r>
            <a:r>
              <a:rPr lang="en-GB" sz="3200" i="1" dirty="0"/>
              <a:t>&gt;</a:t>
            </a:r>
            <a:endParaRPr lang="en-US" sz="3200" i="1" dirty="0"/>
          </a:p>
        </p:txBody>
      </p:sp>
    </p:spTree>
    <p:custDataLst>
      <p:tags r:id="rId1"/>
    </p:custDataLst>
    <p:extLst>
      <p:ext uri="{BB962C8B-B14F-4D97-AF65-F5344CB8AC3E}">
        <p14:creationId xmlns:p14="http://schemas.microsoft.com/office/powerpoint/2010/main" val="3849340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F149C-B6CB-4D91-850F-88334702BC90}"/>
              </a:ext>
            </a:extLst>
          </p:cNvPr>
          <p:cNvSpPr>
            <a:spLocks noGrp="1"/>
          </p:cNvSpPr>
          <p:nvPr>
            <p:ph type="title"/>
          </p:nvPr>
        </p:nvSpPr>
        <p:spPr/>
        <p:txBody>
          <a:bodyPr/>
          <a:lstStyle/>
          <a:p>
            <a:r>
              <a:rPr lang="en-GB" dirty="0"/>
              <a:t>Desired Outcomes</a:t>
            </a:r>
          </a:p>
        </p:txBody>
      </p:sp>
      <p:sp>
        <p:nvSpPr>
          <p:cNvPr id="3" name="Content Placeholder 2">
            <a:extLst>
              <a:ext uri="{FF2B5EF4-FFF2-40B4-BE49-F238E27FC236}">
                <a16:creationId xmlns:a16="http://schemas.microsoft.com/office/drawing/2014/main" id="{33FAD053-1933-44EC-9131-2A808F713C9C}"/>
              </a:ext>
            </a:extLst>
          </p:cNvPr>
          <p:cNvSpPr>
            <a:spLocks noGrp="1"/>
          </p:cNvSpPr>
          <p:nvPr>
            <p:ph idx="1"/>
          </p:nvPr>
        </p:nvSpPr>
        <p:spPr/>
        <p:txBody>
          <a:bodyPr anchor="ctr"/>
          <a:lstStyle/>
          <a:p>
            <a:pPr marL="0" indent="0">
              <a:buNone/>
            </a:pPr>
            <a:r>
              <a:rPr lang="en-US" i="1" dirty="0"/>
              <a:t>The desired outcome is to - </a:t>
            </a:r>
          </a:p>
          <a:p>
            <a:pPr marL="514350" indent="-514350">
              <a:buAutoNum type="arabicPeriod"/>
            </a:pPr>
            <a:r>
              <a:rPr lang="en-US" i="1" dirty="0"/>
              <a:t>Profit to business</a:t>
            </a:r>
          </a:p>
          <a:p>
            <a:pPr marL="514350" indent="-514350">
              <a:buAutoNum type="arabicPeriod"/>
            </a:pPr>
            <a:r>
              <a:rPr lang="en-US" i="1" dirty="0"/>
              <a:t>Future Goals for a business </a:t>
            </a:r>
          </a:p>
          <a:p>
            <a:pPr marL="514350" indent="-514350">
              <a:buAutoNum type="arabicPeriod"/>
            </a:pPr>
            <a:r>
              <a:rPr lang="en-US" i="1" dirty="0"/>
              <a:t>Customer-oriented strategy </a:t>
            </a:r>
          </a:p>
          <a:p>
            <a:pPr marL="514350" indent="-514350">
              <a:buAutoNum type="arabicPeriod"/>
            </a:pPr>
            <a:endParaRPr lang="en-US" i="1" dirty="0"/>
          </a:p>
        </p:txBody>
      </p:sp>
    </p:spTree>
    <p:custDataLst>
      <p:tags r:id="rId1"/>
    </p:custDataLst>
    <p:extLst>
      <p:ext uri="{BB962C8B-B14F-4D97-AF65-F5344CB8AC3E}">
        <p14:creationId xmlns:p14="http://schemas.microsoft.com/office/powerpoint/2010/main" val="3209099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1B6B98-C106-4104-B195-CBD2F29FE6A7}"/>
              </a:ext>
            </a:extLst>
          </p:cNvPr>
          <p:cNvSpPr>
            <a:spLocks noGrp="1"/>
          </p:cNvSpPr>
          <p:nvPr>
            <p:ph type="title"/>
          </p:nvPr>
        </p:nvSpPr>
        <p:spPr/>
        <p:txBody>
          <a:bodyPr/>
          <a:lstStyle/>
          <a:p>
            <a:r>
              <a:rPr lang="en-GB" dirty="0"/>
              <a:t>Abstract</a:t>
            </a:r>
          </a:p>
        </p:txBody>
      </p:sp>
      <p:sp>
        <p:nvSpPr>
          <p:cNvPr id="5" name="Content Placeholder 4">
            <a:extLst>
              <a:ext uri="{FF2B5EF4-FFF2-40B4-BE49-F238E27FC236}">
                <a16:creationId xmlns:a16="http://schemas.microsoft.com/office/drawing/2014/main" id="{64F3F112-17B8-4B2C-810E-057BC3E98227}"/>
              </a:ext>
            </a:extLst>
          </p:cNvPr>
          <p:cNvSpPr>
            <a:spLocks noGrp="1"/>
          </p:cNvSpPr>
          <p:nvPr>
            <p:ph idx="1"/>
          </p:nvPr>
        </p:nvSpPr>
        <p:spPr/>
        <p:txBody>
          <a:bodyPr anchor="ctr"/>
          <a:lstStyle/>
          <a:p>
            <a:pPr marL="0" indent="0">
              <a:lnSpc>
                <a:spcPct val="110000"/>
              </a:lnSpc>
              <a:spcBef>
                <a:spcPts val="0"/>
              </a:spcBef>
              <a:spcAft>
                <a:spcPts val="1000"/>
              </a:spcAft>
              <a:buNone/>
            </a:pPr>
            <a:r>
              <a:rPr lang="en-US" sz="2000" dirty="0">
                <a:solidFill>
                  <a:srgbClr val="000000"/>
                </a:solidFill>
                <a:latin typeface="Droid regular"/>
              </a:rPr>
              <a:t>India is most known as a tea-drinking nation but over years café tradition has added a wave of coffee drinkers ranging from cappuccino to latte but mostly homemade coffees were still instant coffee. The coffee had an unadulterated version known as Chicory, it blended well with Indian palate. </a:t>
            </a:r>
          </a:p>
          <a:p>
            <a:pPr marL="0" indent="0">
              <a:lnSpc>
                <a:spcPct val="110000"/>
              </a:lnSpc>
              <a:spcBef>
                <a:spcPts val="0"/>
              </a:spcBef>
              <a:spcAft>
                <a:spcPts val="1000"/>
              </a:spcAft>
              <a:buNone/>
            </a:pPr>
            <a:r>
              <a:rPr lang="en-US" sz="2000" dirty="0">
                <a:solidFill>
                  <a:srgbClr val="000000"/>
                </a:solidFill>
                <a:latin typeface="Droid regular"/>
              </a:rPr>
              <a:t>Ground coffee using different equipment like </a:t>
            </a:r>
            <a:r>
              <a:rPr lang="en-US" sz="2000" dirty="0" err="1">
                <a:solidFill>
                  <a:srgbClr val="000000"/>
                </a:solidFill>
                <a:latin typeface="Droid regular"/>
              </a:rPr>
              <a:t>Aeropress</a:t>
            </a:r>
            <a:r>
              <a:rPr lang="en-US" sz="2000" dirty="0">
                <a:solidFill>
                  <a:srgbClr val="000000"/>
                </a:solidFill>
                <a:latin typeface="Droid regular"/>
              </a:rPr>
              <a:t>, French Press, V60 is considered to be Gourmet coffee. With the rise of social media trends and Covid lockdown boosted Ground coffee business, an experience at your doorstep. </a:t>
            </a:r>
          </a:p>
          <a:p>
            <a:pPr marL="0" indent="0">
              <a:lnSpc>
                <a:spcPct val="110000"/>
              </a:lnSpc>
              <a:spcBef>
                <a:spcPts val="0"/>
              </a:spcBef>
              <a:spcAft>
                <a:spcPts val="1000"/>
              </a:spcAft>
              <a:buNone/>
            </a:pPr>
            <a:r>
              <a:rPr lang="en-US" sz="2000" dirty="0">
                <a:solidFill>
                  <a:srgbClr val="000000"/>
                </a:solidFill>
                <a:latin typeface="Droid regular"/>
              </a:rPr>
              <a:t>Tough Indian coffee is globally exported from years and grown in Southern Part of Indian. It has been part of their culture as well. Coffee roasting has taken a boom in the market, hence the sales of ground coffee has made its mark in India. </a:t>
            </a:r>
          </a:p>
        </p:txBody>
      </p:sp>
    </p:spTree>
    <p:custDataLst>
      <p:tags r:id="rId1"/>
    </p:custDataLst>
    <p:extLst>
      <p:ext uri="{BB962C8B-B14F-4D97-AF65-F5344CB8AC3E}">
        <p14:creationId xmlns:p14="http://schemas.microsoft.com/office/powerpoint/2010/main" val="3691331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1B6B98-C106-4104-B195-CBD2F29FE6A7}"/>
              </a:ext>
            </a:extLst>
          </p:cNvPr>
          <p:cNvSpPr>
            <a:spLocks noGrp="1"/>
          </p:cNvSpPr>
          <p:nvPr>
            <p:ph type="title"/>
          </p:nvPr>
        </p:nvSpPr>
        <p:spPr/>
        <p:txBody>
          <a:bodyPr/>
          <a:lstStyle/>
          <a:p>
            <a:r>
              <a:rPr lang="en-GB" dirty="0"/>
              <a:t>Introduction</a:t>
            </a:r>
          </a:p>
        </p:txBody>
      </p:sp>
      <p:sp>
        <p:nvSpPr>
          <p:cNvPr id="5" name="Content Placeholder 4">
            <a:extLst>
              <a:ext uri="{FF2B5EF4-FFF2-40B4-BE49-F238E27FC236}">
                <a16:creationId xmlns:a16="http://schemas.microsoft.com/office/drawing/2014/main" id="{64F3F112-17B8-4B2C-810E-057BC3E98227}"/>
              </a:ext>
            </a:extLst>
          </p:cNvPr>
          <p:cNvSpPr>
            <a:spLocks noGrp="1"/>
          </p:cNvSpPr>
          <p:nvPr>
            <p:ph idx="1"/>
          </p:nvPr>
        </p:nvSpPr>
        <p:spPr/>
        <p:txBody>
          <a:bodyPr anchor="ctr"/>
          <a:lstStyle/>
          <a:p>
            <a:pPr marL="0" indent="0">
              <a:lnSpc>
                <a:spcPct val="110000"/>
              </a:lnSpc>
              <a:spcBef>
                <a:spcPts val="0"/>
              </a:spcBef>
              <a:spcAft>
                <a:spcPts val="1000"/>
              </a:spcAft>
              <a:buNone/>
            </a:pPr>
            <a:r>
              <a:rPr lang="en-US" sz="2000" dirty="0"/>
              <a:t>This ground coffee was a wave also known as Third Coffee Wave. </a:t>
            </a:r>
          </a:p>
          <a:p>
            <a:pPr marL="0" indent="0">
              <a:lnSpc>
                <a:spcPct val="110000"/>
              </a:lnSpc>
              <a:spcBef>
                <a:spcPts val="0"/>
              </a:spcBef>
              <a:spcAft>
                <a:spcPts val="1000"/>
              </a:spcAft>
              <a:buNone/>
            </a:pPr>
            <a:r>
              <a:rPr lang="en-US" sz="2000" dirty="0"/>
              <a:t>Companies like Starbucks and Blue Tokai sourced their beans from selective Southern India regions and roasted in house. They spread the word across metropolitan cities with the younger professional audience that was addicted to coffee accompanying them through the day with work. </a:t>
            </a:r>
          </a:p>
          <a:p>
            <a:pPr marL="0" indent="0">
              <a:lnSpc>
                <a:spcPct val="110000"/>
              </a:lnSpc>
              <a:spcBef>
                <a:spcPts val="0"/>
              </a:spcBef>
              <a:spcAft>
                <a:spcPts val="1000"/>
              </a:spcAft>
              <a:buNone/>
            </a:pPr>
            <a:r>
              <a:rPr lang="en-US" sz="2000" dirty="0"/>
              <a:t>Now you can find multiple roasters, well-trained and certified like </a:t>
            </a:r>
            <a:r>
              <a:rPr lang="en-US" sz="2000" dirty="0" err="1"/>
              <a:t>Subko</a:t>
            </a:r>
            <a:r>
              <a:rPr lang="en-US" sz="2000" dirty="0"/>
              <a:t> coffee, Bombay Island coffee company, sleepy owl, and Third-wave coffee roasters giving competition to Blue Tokai. </a:t>
            </a:r>
          </a:p>
          <a:p>
            <a:pPr marL="0" indent="0">
              <a:lnSpc>
                <a:spcPct val="110000"/>
              </a:lnSpc>
              <a:spcBef>
                <a:spcPts val="0"/>
              </a:spcBef>
              <a:spcAft>
                <a:spcPts val="1000"/>
              </a:spcAft>
              <a:buNone/>
            </a:pPr>
            <a:r>
              <a:rPr lang="en-US" sz="2000" dirty="0"/>
              <a:t>This wave has given consumers an understanding of their taste and experience of how to select beans and brew them through different techniques and equipment. </a:t>
            </a:r>
          </a:p>
          <a:p>
            <a:pPr marL="0" indent="0">
              <a:lnSpc>
                <a:spcPct val="110000"/>
              </a:lnSpc>
              <a:spcBef>
                <a:spcPts val="0"/>
              </a:spcBef>
              <a:spcAft>
                <a:spcPts val="1000"/>
              </a:spcAft>
              <a:buNone/>
            </a:pPr>
            <a:r>
              <a:rPr lang="en-US" sz="2000" dirty="0"/>
              <a:t>This leads us to the sale of ground coffee has made, which will be divided into Arabica and Robusta. </a:t>
            </a:r>
          </a:p>
        </p:txBody>
      </p:sp>
    </p:spTree>
    <p:custDataLst>
      <p:tags r:id="rId1"/>
    </p:custDataLst>
    <p:extLst>
      <p:ext uri="{BB962C8B-B14F-4D97-AF65-F5344CB8AC3E}">
        <p14:creationId xmlns:p14="http://schemas.microsoft.com/office/powerpoint/2010/main" val="2547327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3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Design">
  <a:themeElements>
    <a:clrScheme name="IIMK">
      <a:dk1>
        <a:srgbClr val="000000"/>
      </a:dk1>
      <a:lt1>
        <a:srgbClr val="FFFFFF"/>
      </a:lt1>
      <a:dk2>
        <a:srgbClr val="000000"/>
      </a:dk2>
      <a:lt2>
        <a:srgbClr val="808080"/>
      </a:lt2>
      <a:accent1>
        <a:srgbClr val="005495"/>
      </a:accent1>
      <a:accent2>
        <a:srgbClr val="4C86B8"/>
      </a:accent2>
      <a:accent3>
        <a:srgbClr val="5B926B"/>
      </a:accent3>
      <a:accent4>
        <a:srgbClr val="C3161C"/>
      </a:accent4>
      <a:accent5>
        <a:srgbClr val="898989"/>
      </a:accent5>
      <a:accent6>
        <a:srgbClr val="FFFFFF"/>
      </a:accent6>
      <a:hlink>
        <a:srgbClr val="0070C0"/>
      </a:hlink>
      <a:folHlink>
        <a:srgbClr val="80008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5246C6B24D12E4A85CD9328C69895FD" ma:contentTypeVersion="11" ma:contentTypeDescription="Create a new document." ma:contentTypeScope="" ma:versionID="1e11325aebefc5a3e73d3b35f7714212">
  <xsd:schema xmlns:xsd="http://www.w3.org/2001/XMLSchema" xmlns:xs="http://www.w3.org/2001/XMLSchema" xmlns:p="http://schemas.microsoft.com/office/2006/metadata/properties" xmlns:ns2="c9210207-2be1-4bd2-83ed-ae9338d639b4" xmlns:ns3="5ac2d67f-8312-48ae-b5c8-5015b81db4d9" targetNamespace="http://schemas.microsoft.com/office/2006/metadata/properties" ma:root="true" ma:fieldsID="b9df3897434cec18aa187e3d3c092200" ns2:_="" ns3:_="">
    <xsd:import namespace="c9210207-2be1-4bd2-83ed-ae9338d639b4"/>
    <xsd:import namespace="5ac2d67f-8312-48ae-b5c8-5015b81db4d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210207-2be1-4bd2-83ed-ae9338d639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c2d67f-8312-48ae-b5c8-5015b81db4d9"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D8F4C5A-2F7C-4F69-9C7C-3F7B094771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9210207-2be1-4bd2-83ed-ae9338d639b4"/>
    <ds:schemaRef ds:uri="5ac2d67f-8312-48ae-b5c8-5015b81db4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A0BA33B-1AAB-4165-A017-0613E6AFF28B}">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B76E3D83-D6D5-4388-95AC-34119C57925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5748</TotalTime>
  <Words>1192</Words>
  <Application>Microsoft Office PowerPoint</Application>
  <PresentationFormat>Widescreen</PresentationFormat>
  <Paragraphs>146</Paragraphs>
  <Slides>21</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-apple-system</vt:lpstr>
      <vt:lpstr>Arial</vt:lpstr>
      <vt:lpstr>Droid regular</vt:lpstr>
      <vt:lpstr>Times New Roman</vt:lpstr>
      <vt:lpstr>Default Design</vt:lpstr>
      <vt:lpstr>PowerPoint Presentation</vt:lpstr>
      <vt:lpstr>Basic Structure of the Project</vt:lpstr>
      <vt:lpstr>Project</vt:lpstr>
      <vt:lpstr>Outline of the Project</vt:lpstr>
      <vt:lpstr>Justification of the Project</vt:lpstr>
      <vt:lpstr>Datasets</vt:lpstr>
      <vt:lpstr>Desired Outcomes</vt:lpstr>
      <vt:lpstr>Abstract</vt:lpstr>
      <vt:lpstr>Introduction</vt:lpstr>
      <vt:lpstr>Context</vt:lpstr>
      <vt:lpstr>Context</vt:lpstr>
      <vt:lpstr>Purpose of the Study</vt:lpstr>
      <vt:lpstr>Project Description</vt:lpstr>
      <vt:lpstr>Project Description: Hypothesis</vt:lpstr>
      <vt:lpstr>Project Description: Methods</vt:lpstr>
      <vt:lpstr>Project Description: Analysis</vt:lpstr>
      <vt:lpstr>Analysis</vt:lpstr>
      <vt:lpstr>Analysis</vt:lpstr>
      <vt:lpstr>Project Description: Results</vt:lpstr>
      <vt:lpstr>Conclusion</vt:lpstr>
      <vt:lpstr>Bibliography</vt:lpstr>
    </vt:vector>
  </TitlesOfParts>
  <Company>VCU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KotlerMM_ch02</dc:title>
  <dc:creator>Tracy Tuten Ryan</dc:creator>
  <cp:lastModifiedBy>Guneet Kaur</cp:lastModifiedBy>
  <cp:revision>121</cp:revision>
  <dcterms:created xsi:type="dcterms:W3CDTF">2003-05-13T16:21:51Z</dcterms:created>
  <dcterms:modified xsi:type="dcterms:W3CDTF">2022-11-06T19:17:03Z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0x010100D5246C6B24D12E4A85CD9328C69895FD</vt:lpwstr>
  </property>
  <property fmtid="{D5CDD505-2E9C-101B-9397-08002B2CF9AE}" pid="3" name="ArticulateGUID">
    <vt:lpwstr>C6D0979F-0192-4254-A5DB-349F1C9B584E</vt:lpwstr>
  </property>
  <property fmtid="{D5CDD505-2E9C-101B-9397-08002B2CF9AE}" pid="4" name="ArticulatePath">
    <vt:lpwstr>https://eruditussp-my.sharepoint.com/personal/shweta_suki_emeritus_org/Documents/WorkingFolderForShwetaSuki/IIMK/DS/IIMK_DS_Final Project template</vt:lpwstr>
  </property>
</Properties>
</file>